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  <p:sldMasterId id="2147483672" r:id="rId3"/>
    <p:sldMasterId id="2147483673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embeddedFontLst>
    <p:embeddedFont>
      <p:font typeface="Rokkitt" panose="020B060402020202020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49607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8305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8742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9042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6852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452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9460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2215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681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1048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498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3543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9315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666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542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676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469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1692275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lvl="0" rtl="0">
              <a:spcBef>
                <a:spcPts val="0"/>
              </a:spcBef>
              <a:defRPr sz="6000"/>
            </a:lvl1pPr>
            <a:lvl2pPr lvl="1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1905000"/>
            <a:ext cx="77724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 rot="5400000">
            <a:off x="4972050" y="2228849"/>
            <a:ext cx="50291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 rot="5400000">
            <a:off x="1009650" y="361949"/>
            <a:ext cx="50291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 rot="5400000">
            <a:off x="2666999" y="-76200"/>
            <a:ext cx="3809999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5" name="Shape 245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1600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1400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200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1000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1000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1000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1000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1000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1000"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1600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1400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200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1000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1000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1000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1000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1000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1000"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2" name="Shape 272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1905000"/>
            <a:ext cx="380999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body" idx="2"/>
          </p:nvPr>
        </p:nvSpPr>
        <p:spPr>
          <a:xfrm>
            <a:off x="4648200" y="1905000"/>
            <a:ext cx="380999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0" name="Shape 280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 sz="60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2400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2000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800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1600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1600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1600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1600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1600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1600"/>
            </a:lvl9pPr>
          </a:lstStyle>
          <a:p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7" name="Shape 297"/>
          <p:cNvSpPr txBox="1">
            <a:spLocks noGrp="1"/>
          </p:cNvSpPr>
          <p:nvPr>
            <p:ph type="subTitle" idx="1"/>
          </p:nvPr>
        </p:nvSpPr>
        <p:spPr>
          <a:xfrm>
            <a:off x="1371600" y="248285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dt" idx="10"/>
          </p:nvPr>
        </p:nvSpPr>
        <p:spPr>
          <a:xfrm>
            <a:off x="685800" y="578326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ftr" idx="11"/>
          </p:nvPr>
        </p:nvSpPr>
        <p:spPr>
          <a:xfrm>
            <a:off x="3124200" y="57832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0" name="Shape 300"/>
          <p:cNvSpPr txBox="1">
            <a:spLocks noGrp="1"/>
          </p:cNvSpPr>
          <p:nvPr>
            <p:ph type="sldNum" idx="12"/>
          </p:nvPr>
        </p:nvSpPr>
        <p:spPr>
          <a:xfrm>
            <a:off x="6553200" y="578326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6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4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2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0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0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0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0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0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000"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6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4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2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0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0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0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0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0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000"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3175" y="4267200"/>
            <a:ext cx="9140825" cy="2590800"/>
            <a:chOff x="3175" y="4267200"/>
            <a:chExt cx="9140825" cy="2590800"/>
          </a:xfrm>
        </p:grpSpPr>
        <p:sp>
          <p:nvSpPr>
            <p:cNvPr id="11" name="Shape 11"/>
            <p:cNvSpPr/>
            <p:nvPr/>
          </p:nvSpPr>
          <p:spPr>
            <a:xfrm>
              <a:off x="3175" y="4267200"/>
              <a:ext cx="9140825" cy="2590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2" name="Shape 12"/>
            <p:cNvGrpSpPr/>
            <p:nvPr/>
          </p:nvGrpSpPr>
          <p:grpSpPr>
            <a:xfrm>
              <a:off x="2819400" y="4800600"/>
              <a:ext cx="6237286" cy="2047875"/>
              <a:chOff x="2819400" y="4800600"/>
              <a:chExt cx="6237286" cy="2047875"/>
            </a:xfrm>
          </p:grpSpPr>
          <p:grpSp>
            <p:nvGrpSpPr>
              <p:cNvPr id="13" name="Shape 13"/>
              <p:cNvGrpSpPr/>
              <p:nvPr/>
            </p:nvGrpSpPr>
            <p:grpSpPr>
              <a:xfrm>
                <a:off x="3600450" y="6245225"/>
                <a:ext cx="1012825" cy="598487"/>
                <a:chOff x="3600450" y="6245225"/>
                <a:chExt cx="1012825" cy="598487"/>
              </a:xfrm>
            </p:grpSpPr>
            <p:sp>
              <p:nvSpPr>
                <p:cNvPr id="14" name="Shape 14"/>
                <p:cNvSpPr/>
                <p:nvPr/>
              </p:nvSpPr>
              <p:spPr>
                <a:xfrm>
                  <a:off x="3600450" y="6245225"/>
                  <a:ext cx="1012825" cy="598487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77C8"/>
                    </a:gs>
                  </a:gsLst>
                  <a:lin ang="135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5" name="Shape 15"/>
                <p:cNvSpPr/>
                <p:nvPr/>
              </p:nvSpPr>
              <p:spPr>
                <a:xfrm>
                  <a:off x="3673475" y="6283325"/>
                  <a:ext cx="862011" cy="527050"/>
                </a:xfrm>
                <a:prstGeom prst="ellipse">
                  <a:avLst/>
                </a:prstGeom>
                <a:gradFill>
                  <a:gsLst>
                    <a:gs pos="0">
                      <a:srgbClr val="0077C8"/>
                    </a:gs>
                    <a:gs pos="100000">
                      <a:schemeClr val="accent1"/>
                    </a:gs>
                  </a:gsLst>
                  <a:lin ang="135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6" name="Shape 16"/>
                <p:cNvSpPr/>
                <p:nvPr/>
              </p:nvSpPr>
              <p:spPr>
                <a:xfrm>
                  <a:off x="3716337" y="6316662"/>
                  <a:ext cx="795337" cy="474661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7CCF"/>
                    </a:gs>
                  </a:gsLst>
                  <a:lin ang="135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7" name="Shape 17"/>
                <p:cNvSpPr/>
                <p:nvPr/>
              </p:nvSpPr>
              <p:spPr>
                <a:xfrm>
                  <a:off x="3759200" y="6345237"/>
                  <a:ext cx="704850" cy="409575"/>
                </a:xfrm>
                <a:prstGeom prst="ellipse">
                  <a:avLst/>
                </a:prstGeom>
                <a:gradFill>
                  <a:gsLst>
                    <a:gs pos="0">
                      <a:srgbClr val="0077C8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3786187" y="6357937"/>
                  <a:ext cx="655636" cy="381000"/>
                </a:xfrm>
                <a:prstGeom prst="ellipse">
                  <a:avLst/>
                </a:prstGeom>
                <a:gradFill>
                  <a:gsLst>
                    <a:gs pos="0">
                      <a:srgbClr val="0080D7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" name="Shape 19"/>
                <p:cNvSpPr/>
                <p:nvPr/>
              </p:nvSpPr>
              <p:spPr>
                <a:xfrm>
                  <a:off x="3868737" y="6391275"/>
                  <a:ext cx="485775" cy="304799"/>
                </a:xfrm>
                <a:prstGeom prst="ellipse">
                  <a:avLst/>
                </a:prstGeom>
                <a:gradFill>
                  <a:gsLst>
                    <a:gs pos="0">
                      <a:srgbClr val="0077C8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" name="Shape 20"/>
                <p:cNvSpPr/>
                <p:nvPr/>
              </p:nvSpPr>
              <p:spPr>
                <a:xfrm>
                  <a:off x="3930650" y="6438900"/>
                  <a:ext cx="360362" cy="214312"/>
                </a:xfrm>
                <a:prstGeom prst="ellipse">
                  <a:avLst/>
                </a:prstGeom>
                <a:gradFill>
                  <a:gsLst>
                    <a:gs pos="0">
                      <a:srgbClr val="007CCF"/>
                    </a:gs>
                    <a:gs pos="100000">
                      <a:schemeClr val="accent1"/>
                    </a:gs>
                  </a:gsLst>
                  <a:lin ang="135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" name="Shape 21"/>
                <p:cNvSpPr/>
                <p:nvPr/>
              </p:nvSpPr>
              <p:spPr>
                <a:xfrm>
                  <a:off x="4035425" y="6503987"/>
                  <a:ext cx="142875" cy="95250"/>
                </a:xfrm>
                <a:prstGeom prst="ellipse">
                  <a:avLst/>
                </a:prstGeom>
                <a:gradFill>
                  <a:gsLst>
                    <a:gs pos="0">
                      <a:srgbClr val="007CCF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22" name="Shape 22"/>
              <p:cNvSpPr/>
              <p:nvPr/>
            </p:nvSpPr>
            <p:spPr>
              <a:xfrm>
                <a:off x="5851525" y="6048375"/>
                <a:ext cx="844550" cy="519112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7CCF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5915025" y="6096000"/>
                <a:ext cx="717550" cy="436562"/>
              </a:xfrm>
              <a:prstGeom prst="ellipse">
                <a:avLst/>
              </a:prstGeom>
              <a:gradFill>
                <a:gsLst>
                  <a:gs pos="0">
                    <a:srgbClr val="007CCF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6003925" y="6146800"/>
                <a:ext cx="546099" cy="328611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6067425" y="6184900"/>
                <a:ext cx="415925" cy="252412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6121400" y="6226175"/>
                <a:ext cx="304799" cy="169861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5675312" y="5897562"/>
                <a:ext cx="608011" cy="2555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8115" y="8944"/>
                    </a:moveTo>
                    <a:lnTo>
                      <a:pt x="80732" y="17888"/>
                    </a:lnTo>
                    <a:lnTo>
                      <a:pt x="46806" y="40248"/>
                    </a:lnTo>
                    <a:lnTo>
                      <a:pt x="31727" y="57391"/>
                    </a:lnTo>
                    <a:lnTo>
                      <a:pt x="18534" y="75279"/>
                    </a:lnTo>
                    <a:lnTo>
                      <a:pt x="7539" y="97639"/>
                    </a:lnTo>
                    <a:lnTo>
                      <a:pt x="0" y="120000"/>
                    </a:lnTo>
                    <a:lnTo>
                      <a:pt x="0" y="102111"/>
                    </a:lnTo>
                    <a:lnTo>
                      <a:pt x="9109" y="79751"/>
                    </a:lnTo>
                    <a:lnTo>
                      <a:pt x="20418" y="61863"/>
                    </a:lnTo>
                    <a:lnTo>
                      <a:pt x="48691" y="26832"/>
                    </a:lnTo>
                    <a:lnTo>
                      <a:pt x="80732" y="8944"/>
                    </a:lnTo>
                    <a:lnTo>
                      <a:pt x="118115" y="0"/>
                    </a:lnTo>
                    <a:lnTo>
                      <a:pt x="118115" y="0"/>
                    </a:lnTo>
                    <a:lnTo>
                      <a:pt x="120000" y="0"/>
                    </a:lnTo>
                    <a:lnTo>
                      <a:pt x="120000" y="8944"/>
                    </a:lnTo>
                    <a:lnTo>
                      <a:pt x="118115" y="8944"/>
                    </a:lnTo>
                    <a:lnTo>
                      <a:pt x="118115" y="8944"/>
                    </a:lnTo>
                    <a:lnTo>
                      <a:pt x="118115" y="8944"/>
                    </a:lnTo>
                    <a:close/>
                  </a:path>
                </a:pathLst>
              </a:custGeom>
              <a:gradFill>
                <a:gsLst>
                  <a:gs pos="0">
                    <a:srgbClr val="0080D7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5865812" y="6619875"/>
                <a:ext cx="704850" cy="1047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9616" y="98181"/>
                    </a:moveTo>
                    <a:lnTo>
                      <a:pt x="95620" y="87272"/>
                    </a:lnTo>
                    <a:lnTo>
                      <a:pt x="120000" y="43636"/>
                    </a:lnTo>
                    <a:lnTo>
                      <a:pt x="120000" y="65454"/>
                    </a:lnTo>
                    <a:lnTo>
                      <a:pt x="95620" y="109090"/>
                    </a:lnTo>
                    <a:lnTo>
                      <a:pt x="69616" y="120000"/>
                    </a:lnTo>
                    <a:lnTo>
                      <a:pt x="50383" y="109090"/>
                    </a:lnTo>
                    <a:lnTo>
                      <a:pt x="32505" y="87272"/>
                    </a:lnTo>
                    <a:lnTo>
                      <a:pt x="16252" y="65454"/>
                    </a:lnTo>
                    <a:lnTo>
                      <a:pt x="0" y="21818"/>
                    </a:lnTo>
                    <a:lnTo>
                      <a:pt x="0" y="0"/>
                    </a:lnTo>
                    <a:lnTo>
                      <a:pt x="14627" y="43636"/>
                    </a:lnTo>
                    <a:lnTo>
                      <a:pt x="32505" y="65454"/>
                    </a:lnTo>
                    <a:lnTo>
                      <a:pt x="50383" y="87272"/>
                    </a:lnTo>
                    <a:lnTo>
                      <a:pt x="69616" y="98181"/>
                    </a:lnTo>
                    <a:lnTo>
                      <a:pt x="69616" y="98181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3C1"/>
                  </a:gs>
                </a:gsLst>
                <a:lin ang="81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99112" y="6200775"/>
                <a:ext cx="141287" cy="3428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6179" y="36666"/>
                    </a:moveTo>
                    <a:lnTo>
                      <a:pt x="24269" y="60000"/>
                    </a:lnTo>
                    <a:lnTo>
                      <a:pt x="48539" y="80000"/>
                    </a:lnTo>
                    <a:lnTo>
                      <a:pt x="80898" y="100000"/>
                    </a:lnTo>
                    <a:lnTo>
                      <a:pt x="120000" y="120000"/>
                    </a:lnTo>
                    <a:lnTo>
                      <a:pt x="97078" y="120000"/>
                    </a:lnTo>
                    <a:lnTo>
                      <a:pt x="56629" y="100000"/>
                    </a:lnTo>
                    <a:lnTo>
                      <a:pt x="24269" y="80000"/>
                    </a:lnTo>
                    <a:lnTo>
                      <a:pt x="8089" y="60000"/>
                    </a:lnTo>
                    <a:lnTo>
                      <a:pt x="0" y="36666"/>
                    </a:lnTo>
                    <a:lnTo>
                      <a:pt x="0" y="16666"/>
                    </a:lnTo>
                    <a:lnTo>
                      <a:pt x="16179" y="0"/>
                    </a:lnTo>
                    <a:lnTo>
                      <a:pt x="40449" y="0"/>
                    </a:lnTo>
                    <a:lnTo>
                      <a:pt x="24269" y="16666"/>
                    </a:lnTo>
                    <a:lnTo>
                      <a:pt x="16179" y="36666"/>
                    </a:lnTo>
                    <a:lnTo>
                      <a:pt x="16179" y="3666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5665787" y="5945187"/>
                <a:ext cx="1190624" cy="7318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1365" y="115314"/>
                    </a:moveTo>
                    <a:lnTo>
                      <a:pt x="49959" y="113752"/>
                    </a:lnTo>
                    <a:lnTo>
                      <a:pt x="39357" y="110629"/>
                    </a:lnTo>
                    <a:lnTo>
                      <a:pt x="29718" y="105943"/>
                    </a:lnTo>
                    <a:lnTo>
                      <a:pt x="21044" y="99696"/>
                    </a:lnTo>
                    <a:lnTo>
                      <a:pt x="13333" y="90325"/>
                    </a:lnTo>
                    <a:lnTo>
                      <a:pt x="8514" y="80954"/>
                    </a:lnTo>
                    <a:lnTo>
                      <a:pt x="4819" y="70021"/>
                    </a:lnTo>
                    <a:lnTo>
                      <a:pt x="3855" y="59088"/>
                    </a:lnTo>
                    <a:lnTo>
                      <a:pt x="4819" y="48156"/>
                    </a:lnTo>
                    <a:lnTo>
                      <a:pt x="8514" y="37223"/>
                    </a:lnTo>
                    <a:lnTo>
                      <a:pt x="13333" y="27852"/>
                    </a:lnTo>
                    <a:lnTo>
                      <a:pt x="21044" y="20043"/>
                    </a:lnTo>
                    <a:lnTo>
                      <a:pt x="29718" y="12234"/>
                    </a:lnTo>
                    <a:lnTo>
                      <a:pt x="39357" y="7809"/>
                    </a:lnTo>
                    <a:lnTo>
                      <a:pt x="49959" y="4685"/>
                    </a:lnTo>
                    <a:lnTo>
                      <a:pt x="61365" y="3123"/>
                    </a:lnTo>
                    <a:lnTo>
                      <a:pt x="76787" y="4685"/>
                    </a:lnTo>
                    <a:lnTo>
                      <a:pt x="90281" y="10672"/>
                    </a:lnTo>
                    <a:lnTo>
                      <a:pt x="90281" y="9370"/>
                    </a:lnTo>
                    <a:lnTo>
                      <a:pt x="90281" y="7809"/>
                    </a:lnTo>
                    <a:lnTo>
                      <a:pt x="76787" y="1561"/>
                    </a:lnTo>
                    <a:lnTo>
                      <a:pt x="61365" y="0"/>
                    </a:lnTo>
                    <a:lnTo>
                      <a:pt x="48995" y="1561"/>
                    </a:lnTo>
                    <a:lnTo>
                      <a:pt x="37429" y="4685"/>
                    </a:lnTo>
                    <a:lnTo>
                      <a:pt x="26827" y="10672"/>
                    </a:lnTo>
                    <a:lnTo>
                      <a:pt x="18152" y="16919"/>
                    </a:lnTo>
                    <a:lnTo>
                      <a:pt x="10441" y="26290"/>
                    </a:lnTo>
                    <a:lnTo>
                      <a:pt x="4819" y="35661"/>
                    </a:lnTo>
                    <a:lnTo>
                      <a:pt x="963" y="46594"/>
                    </a:lnTo>
                    <a:lnTo>
                      <a:pt x="0" y="59088"/>
                    </a:lnTo>
                    <a:lnTo>
                      <a:pt x="963" y="71583"/>
                    </a:lnTo>
                    <a:lnTo>
                      <a:pt x="4819" y="82516"/>
                    </a:lnTo>
                    <a:lnTo>
                      <a:pt x="10441" y="93449"/>
                    </a:lnTo>
                    <a:lnTo>
                      <a:pt x="18152" y="102819"/>
                    </a:lnTo>
                    <a:lnTo>
                      <a:pt x="26827" y="109067"/>
                    </a:lnTo>
                    <a:lnTo>
                      <a:pt x="37429" y="115314"/>
                    </a:lnTo>
                    <a:lnTo>
                      <a:pt x="48995" y="118438"/>
                    </a:lnTo>
                    <a:lnTo>
                      <a:pt x="61365" y="119999"/>
                    </a:lnTo>
                    <a:lnTo>
                      <a:pt x="71967" y="118438"/>
                    </a:lnTo>
                    <a:lnTo>
                      <a:pt x="81606" y="116876"/>
                    </a:lnTo>
                    <a:lnTo>
                      <a:pt x="97831" y="107505"/>
                    </a:lnTo>
                    <a:lnTo>
                      <a:pt x="105542" y="101258"/>
                    </a:lnTo>
                    <a:lnTo>
                      <a:pt x="111325" y="93449"/>
                    </a:lnTo>
                    <a:lnTo>
                      <a:pt x="116144" y="85639"/>
                    </a:lnTo>
                    <a:lnTo>
                      <a:pt x="120000" y="76268"/>
                    </a:lnTo>
                    <a:lnTo>
                      <a:pt x="119036" y="74707"/>
                    </a:lnTo>
                    <a:lnTo>
                      <a:pt x="117108" y="73145"/>
                    </a:lnTo>
                    <a:lnTo>
                      <a:pt x="114216" y="82516"/>
                    </a:lnTo>
                    <a:lnTo>
                      <a:pt x="109397" y="90325"/>
                    </a:lnTo>
                    <a:lnTo>
                      <a:pt x="103614" y="98134"/>
                    </a:lnTo>
                    <a:lnTo>
                      <a:pt x="97028" y="104381"/>
                    </a:lnTo>
                    <a:lnTo>
                      <a:pt x="80642" y="112190"/>
                    </a:lnTo>
                    <a:lnTo>
                      <a:pt x="71004" y="115314"/>
                    </a:lnTo>
                    <a:lnTo>
                      <a:pt x="61365" y="115314"/>
                    </a:lnTo>
                    <a:lnTo>
                      <a:pt x="61365" y="11531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CCF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6408737" y="5907087"/>
                <a:ext cx="152399" cy="476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0" y="48000"/>
                    </a:lnTo>
                    <a:lnTo>
                      <a:pt x="60000" y="72000"/>
                    </a:lnTo>
                    <a:lnTo>
                      <a:pt x="120000" y="120000"/>
                    </a:lnTo>
                    <a:lnTo>
                      <a:pt x="120000" y="96000"/>
                    </a:lnTo>
                    <a:lnTo>
                      <a:pt x="120000" y="72000"/>
                    </a:lnTo>
                    <a:lnTo>
                      <a:pt x="60000" y="4800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77C8"/>
                  </a:gs>
                  <a:gs pos="100000">
                    <a:schemeClr val="accent1"/>
                  </a:gs>
                </a:gsLst>
                <a:lin ang="108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" name="Shape 32"/>
              <p:cNvSpPr/>
              <p:nvPr/>
            </p:nvSpPr>
            <p:spPr>
              <a:xfrm>
                <a:off x="6627811" y="6429375"/>
                <a:ext cx="285750" cy="2095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20000"/>
                    </a:moveTo>
                    <a:lnTo>
                      <a:pt x="19441" y="120000"/>
                    </a:lnTo>
                    <a:lnTo>
                      <a:pt x="51620" y="98181"/>
                    </a:lnTo>
                    <a:lnTo>
                      <a:pt x="79776" y="70909"/>
                    </a:lnTo>
                    <a:lnTo>
                      <a:pt x="103910" y="43636"/>
                    </a:lnTo>
                    <a:lnTo>
                      <a:pt x="120000" y="10909"/>
                    </a:lnTo>
                    <a:lnTo>
                      <a:pt x="115977" y="5454"/>
                    </a:lnTo>
                    <a:lnTo>
                      <a:pt x="111955" y="0"/>
                    </a:lnTo>
                    <a:lnTo>
                      <a:pt x="91843" y="38181"/>
                    </a:lnTo>
                    <a:lnTo>
                      <a:pt x="67709" y="70909"/>
                    </a:lnTo>
                    <a:lnTo>
                      <a:pt x="35530" y="98181"/>
                    </a:lnTo>
                    <a:lnTo>
                      <a:pt x="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gradFill>
                <a:gsLst>
                  <a:gs pos="0">
                    <a:srgbClr val="0077C8"/>
                  </a:gs>
                  <a:gs pos="100000">
                    <a:schemeClr val="accent1"/>
                  </a:gs>
                </a:gsLst>
                <a:lin ang="81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" name="Shape 33"/>
              <p:cNvSpPr/>
              <p:nvPr/>
            </p:nvSpPr>
            <p:spPr>
              <a:xfrm>
                <a:off x="4103687" y="6067425"/>
                <a:ext cx="712786" cy="2952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607" y="3870"/>
                    </a:moveTo>
                    <a:lnTo>
                      <a:pt x="20892" y="7741"/>
                    </a:lnTo>
                    <a:lnTo>
                      <a:pt x="40178" y="11612"/>
                    </a:lnTo>
                    <a:lnTo>
                      <a:pt x="57589" y="23225"/>
                    </a:lnTo>
                    <a:lnTo>
                      <a:pt x="73660" y="38709"/>
                    </a:lnTo>
                    <a:lnTo>
                      <a:pt x="88124" y="54193"/>
                    </a:lnTo>
                    <a:lnTo>
                      <a:pt x="100982" y="73548"/>
                    </a:lnTo>
                    <a:lnTo>
                      <a:pt x="112232" y="96774"/>
                    </a:lnTo>
                    <a:lnTo>
                      <a:pt x="119999" y="120000"/>
                    </a:lnTo>
                    <a:lnTo>
                      <a:pt x="119999" y="104516"/>
                    </a:lnTo>
                    <a:lnTo>
                      <a:pt x="110624" y="81290"/>
                    </a:lnTo>
                    <a:lnTo>
                      <a:pt x="99374" y="61935"/>
                    </a:lnTo>
                    <a:lnTo>
                      <a:pt x="86517" y="42580"/>
                    </a:lnTo>
                    <a:lnTo>
                      <a:pt x="72053" y="30967"/>
                    </a:lnTo>
                    <a:lnTo>
                      <a:pt x="38571" y="7741"/>
                    </a:lnTo>
                    <a:lnTo>
                      <a:pt x="20892" y="3870"/>
                    </a:lnTo>
                    <a:lnTo>
                      <a:pt x="1607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870"/>
                    </a:lnTo>
                    <a:lnTo>
                      <a:pt x="0" y="3870"/>
                    </a:lnTo>
                    <a:lnTo>
                      <a:pt x="1607" y="3870"/>
                    </a:lnTo>
                    <a:lnTo>
                      <a:pt x="1607" y="3870"/>
                    </a:lnTo>
                    <a:close/>
                  </a:path>
                </a:pathLst>
              </a:custGeom>
              <a:gradFill>
                <a:gsLst>
                  <a:gs pos="0">
                    <a:srgbClr val="007CCF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" name="Shape 34"/>
              <p:cNvSpPr/>
              <p:nvPr/>
            </p:nvSpPr>
            <p:spPr>
              <a:xfrm>
                <a:off x="3400425" y="6115050"/>
                <a:ext cx="1416049" cy="7334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101" y="71688"/>
                    </a:moveTo>
                    <a:lnTo>
                      <a:pt x="3910" y="57662"/>
                    </a:lnTo>
                    <a:lnTo>
                      <a:pt x="7955" y="45194"/>
                    </a:lnTo>
                    <a:lnTo>
                      <a:pt x="12808" y="34285"/>
                    </a:lnTo>
                    <a:lnTo>
                      <a:pt x="20089" y="24935"/>
                    </a:lnTo>
                    <a:lnTo>
                      <a:pt x="28179" y="15584"/>
                    </a:lnTo>
                    <a:lnTo>
                      <a:pt x="37887" y="9350"/>
                    </a:lnTo>
                    <a:lnTo>
                      <a:pt x="49078" y="6233"/>
                    </a:lnTo>
                    <a:lnTo>
                      <a:pt x="60404" y="4675"/>
                    </a:lnTo>
                    <a:lnTo>
                      <a:pt x="71730" y="6233"/>
                    </a:lnTo>
                    <a:lnTo>
                      <a:pt x="82112" y="9350"/>
                    </a:lnTo>
                    <a:lnTo>
                      <a:pt x="91820" y="15584"/>
                    </a:lnTo>
                    <a:lnTo>
                      <a:pt x="99910" y="24935"/>
                    </a:lnTo>
                    <a:lnTo>
                      <a:pt x="107191" y="34285"/>
                    </a:lnTo>
                    <a:lnTo>
                      <a:pt x="112044" y="45194"/>
                    </a:lnTo>
                    <a:lnTo>
                      <a:pt x="116089" y="57662"/>
                    </a:lnTo>
                    <a:lnTo>
                      <a:pt x="116898" y="71688"/>
                    </a:lnTo>
                    <a:lnTo>
                      <a:pt x="115280" y="85714"/>
                    </a:lnTo>
                    <a:lnTo>
                      <a:pt x="112044" y="98181"/>
                    </a:lnTo>
                    <a:lnTo>
                      <a:pt x="105573" y="110649"/>
                    </a:lnTo>
                    <a:lnTo>
                      <a:pt x="97483" y="119999"/>
                    </a:lnTo>
                    <a:lnTo>
                      <a:pt x="103146" y="119999"/>
                    </a:lnTo>
                    <a:lnTo>
                      <a:pt x="110426" y="110649"/>
                    </a:lnTo>
                    <a:lnTo>
                      <a:pt x="115280" y="98181"/>
                    </a:lnTo>
                    <a:lnTo>
                      <a:pt x="119191" y="85714"/>
                    </a:lnTo>
                    <a:lnTo>
                      <a:pt x="120000" y="71688"/>
                    </a:lnTo>
                    <a:lnTo>
                      <a:pt x="119191" y="57662"/>
                    </a:lnTo>
                    <a:lnTo>
                      <a:pt x="115280" y="43636"/>
                    </a:lnTo>
                    <a:lnTo>
                      <a:pt x="109617" y="31168"/>
                    </a:lnTo>
                    <a:lnTo>
                      <a:pt x="102337" y="21818"/>
                    </a:lnTo>
                    <a:lnTo>
                      <a:pt x="93438" y="12467"/>
                    </a:lnTo>
                    <a:lnTo>
                      <a:pt x="83730" y="6233"/>
                    </a:lnTo>
                    <a:lnTo>
                      <a:pt x="72539" y="1558"/>
                    </a:lnTo>
                    <a:lnTo>
                      <a:pt x="60404" y="0"/>
                    </a:lnTo>
                    <a:lnTo>
                      <a:pt x="48269" y="1558"/>
                    </a:lnTo>
                    <a:lnTo>
                      <a:pt x="37078" y="6233"/>
                    </a:lnTo>
                    <a:lnTo>
                      <a:pt x="26561" y="12467"/>
                    </a:lnTo>
                    <a:lnTo>
                      <a:pt x="17662" y="21818"/>
                    </a:lnTo>
                    <a:lnTo>
                      <a:pt x="10382" y="31168"/>
                    </a:lnTo>
                    <a:lnTo>
                      <a:pt x="4719" y="43636"/>
                    </a:lnTo>
                    <a:lnTo>
                      <a:pt x="1617" y="57662"/>
                    </a:lnTo>
                    <a:lnTo>
                      <a:pt x="0" y="71688"/>
                    </a:lnTo>
                    <a:lnTo>
                      <a:pt x="808" y="85714"/>
                    </a:lnTo>
                    <a:lnTo>
                      <a:pt x="4719" y="98181"/>
                    </a:lnTo>
                    <a:lnTo>
                      <a:pt x="9573" y="110649"/>
                    </a:lnTo>
                    <a:lnTo>
                      <a:pt x="16853" y="119999"/>
                    </a:lnTo>
                    <a:lnTo>
                      <a:pt x="22516" y="119999"/>
                    </a:lnTo>
                    <a:lnTo>
                      <a:pt x="14426" y="110649"/>
                    </a:lnTo>
                    <a:lnTo>
                      <a:pt x="7955" y="98181"/>
                    </a:lnTo>
                    <a:lnTo>
                      <a:pt x="4719" y="85714"/>
                    </a:lnTo>
                    <a:lnTo>
                      <a:pt x="3101" y="71688"/>
                    </a:lnTo>
                    <a:lnTo>
                      <a:pt x="3101" y="71688"/>
                    </a:lnTo>
                    <a:close/>
                  </a:path>
                </a:pathLst>
              </a:custGeom>
              <a:gradFill>
                <a:gsLst>
                  <a:gs pos="0">
                    <a:srgbClr val="0073C1"/>
                  </a:gs>
                  <a:gs pos="100000">
                    <a:schemeClr val="accent1"/>
                  </a:gs>
                </a:gsLst>
                <a:lin ang="135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3305175" y="6076950"/>
                <a:ext cx="646112" cy="7715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320" y="74074"/>
                    </a:moveTo>
                    <a:lnTo>
                      <a:pt x="7093" y="60740"/>
                    </a:lnTo>
                    <a:lnTo>
                      <a:pt x="14187" y="48888"/>
                    </a:lnTo>
                    <a:lnTo>
                      <a:pt x="24532" y="37037"/>
                    </a:lnTo>
                    <a:lnTo>
                      <a:pt x="38719" y="26666"/>
                    </a:lnTo>
                    <a:lnTo>
                      <a:pt x="54679" y="17777"/>
                    </a:lnTo>
                    <a:lnTo>
                      <a:pt x="74187" y="10370"/>
                    </a:lnTo>
                    <a:lnTo>
                      <a:pt x="97241" y="5925"/>
                    </a:lnTo>
                    <a:lnTo>
                      <a:pt x="120000" y="1481"/>
                    </a:lnTo>
                    <a:lnTo>
                      <a:pt x="120000" y="0"/>
                    </a:lnTo>
                    <a:lnTo>
                      <a:pt x="95467" y="2962"/>
                    </a:lnTo>
                    <a:lnTo>
                      <a:pt x="72413" y="8888"/>
                    </a:lnTo>
                    <a:lnTo>
                      <a:pt x="52906" y="16296"/>
                    </a:lnTo>
                    <a:lnTo>
                      <a:pt x="35172" y="25185"/>
                    </a:lnTo>
                    <a:lnTo>
                      <a:pt x="21280" y="35555"/>
                    </a:lnTo>
                    <a:lnTo>
                      <a:pt x="8866" y="47407"/>
                    </a:lnTo>
                    <a:lnTo>
                      <a:pt x="1773" y="60740"/>
                    </a:lnTo>
                    <a:lnTo>
                      <a:pt x="0" y="74074"/>
                    </a:lnTo>
                    <a:lnTo>
                      <a:pt x="1773" y="85925"/>
                    </a:lnTo>
                    <a:lnTo>
                      <a:pt x="8866" y="97777"/>
                    </a:lnTo>
                    <a:lnTo>
                      <a:pt x="19507" y="109629"/>
                    </a:lnTo>
                    <a:lnTo>
                      <a:pt x="31625" y="120000"/>
                    </a:lnTo>
                    <a:lnTo>
                      <a:pt x="38719" y="120000"/>
                    </a:lnTo>
                    <a:lnTo>
                      <a:pt x="24532" y="111111"/>
                    </a:lnTo>
                    <a:lnTo>
                      <a:pt x="14187" y="99259"/>
                    </a:lnTo>
                    <a:lnTo>
                      <a:pt x="7093" y="87407"/>
                    </a:lnTo>
                    <a:lnTo>
                      <a:pt x="5320" y="74074"/>
                    </a:lnTo>
                    <a:lnTo>
                      <a:pt x="5320" y="74074"/>
                    </a:lnTo>
                    <a:close/>
                  </a:path>
                </a:pathLst>
              </a:custGeom>
              <a:gradFill>
                <a:gsLst>
                  <a:gs pos="0">
                    <a:srgbClr val="007CCF"/>
                  </a:gs>
                  <a:gs pos="100000">
                    <a:schemeClr val="accent1"/>
                  </a:gs>
                </a:gsLst>
                <a:lin ang="108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4741862" y="6419850"/>
                <a:ext cx="171449" cy="4000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9813" y="40000"/>
                    </a:moveTo>
                    <a:lnTo>
                      <a:pt x="93084" y="62857"/>
                    </a:lnTo>
                    <a:lnTo>
                      <a:pt x="72897" y="82857"/>
                    </a:lnTo>
                    <a:lnTo>
                      <a:pt x="40373" y="102857"/>
                    </a:lnTo>
                    <a:lnTo>
                      <a:pt x="0" y="120000"/>
                    </a:lnTo>
                    <a:lnTo>
                      <a:pt x="20186" y="120000"/>
                    </a:lnTo>
                    <a:lnTo>
                      <a:pt x="59439" y="102857"/>
                    </a:lnTo>
                    <a:lnTo>
                      <a:pt x="93084" y="82857"/>
                    </a:lnTo>
                    <a:lnTo>
                      <a:pt x="113271" y="62857"/>
                    </a:lnTo>
                    <a:lnTo>
                      <a:pt x="120000" y="40000"/>
                    </a:lnTo>
                    <a:lnTo>
                      <a:pt x="113271" y="20000"/>
                    </a:lnTo>
                    <a:lnTo>
                      <a:pt x="99813" y="0"/>
                    </a:lnTo>
                    <a:lnTo>
                      <a:pt x="72897" y="0"/>
                    </a:lnTo>
                    <a:lnTo>
                      <a:pt x="93084" y="20000"/>
                    </a:lnTo>
                    <a:lnTo>
                      <a:pt x="99813" y="40000"/>
                    </a:lnTo>
                    <a:lnTo>
                      <a:pt x="99813" y="4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6FBB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82950" y="5849937"/>
                <a:ext cx="1325562" cy="2381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4443" y="14400"/>
                    </a:moveTo>
                    <a:lnTo>
                      <a:pt x="85796" y="19200"/>
                    </a:lnTo>
                    <a:lnTo>
                      <a:pt x="98011" y="24000"/>
                    </a:lnTo>
                    <a:lnTo>
                      <a:pt x="108502" y="33600"/>
                    </a:lnTo>
                    <a:lnTo>
                      <a:pt x="118994" y="48000"/>
                    </a:lnTo>
                    <a:lnTo>
                      <a:pt x="120000" y="33600"/>
                    </a:lnTo>
                    <a:lnTo>
                      <a:pt x="109365" y="19200"/>
                    </a:lnTo>
                    <a:lnTo>
                      <a:pt x="98874" y="9600"/>
                    </a:lnTo>
                    <a:lnTo>
                      <a:pt x="86658" y="4800"/>
                    </a:lnTo>
                    <a:lnTo>
                      <a:pt x="74443" y="0"/>
                    </a:lnTo>
                    <a:lnTo>
                      <a:pt x="53461" y="9600"/>
                    </a:lnTo>
                    <a:lnTo>
                      <a:pt x="33341" y="28800"/>
                    </a:lnTo>
                    <a:lnTo>
                      <a:pt x="15808" y="62400"/>
                    </a:lnTo>
                    <a:lnTo>
                      <a:pt x="0" y="105600"/>
                    </a:lnTo>
                    <a:lnTo>
                      <a:pt x="2730" y="120000"/>
                    </a:lnTo>
                    <a:lnTo>
                      <a:pt x="17532" y="76800"/>
                    </a:lnTo>
                    <a:lnTo>
                      <a:pt x="35065" y="43200"/>
                    </a:lnTo>
                    <a:lnTo>
                      <a:pt x="54323" y="24000"/>
                    </a:lnTo>
                    <a:lnTo>
                      <a:pt x="74443" y="1440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2963861" y="6116637"/>
                <a:ext cx="271461" cy="7318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1754" y="68459"/>
                    </a:moveTo>
                    <a:lnTo>
                      <a:pt x="30175" y="49718"/>
                    </a:lnTo>
                    <a:lnTo>
                      <a:pt x="47017" y="34099"/>
                    </a:lnTo>
                    <a:lnTo>
                      <a:pt x="81403" y="18741"/>
                    </a:lnTo>
                    <a:lnTo>
                      <a:pt x="120000" y="4685"/>
                    </a:lnTo>
                    <a:lnTo>
                      <a:pt x="107368" y="0"/>
                    </a:lnTo>
                    <a:lnTo>
                      <a:pt x="60350" y="15618"/>
                    </a:lnTo>
                    <a:lnTo>
                      <a:pt x="30175" y="31236"/>
                    </a:lnTo>
                    <a:lnTo>
                      <a:pt x="9122" y="49718"/>
                    </a:lnTo>
                    <a:lnTo>
                      <a:pt x="0" y="68459"/>
                    </a:lnTo>
                    <a:lnTo>
                      <a:pt x="4210" y="82516"/>
                    </a:lnTo>
                    <a:lnTo>
                      <a:pt x="17543" y="95010"/>
                    </a:lnTo>
                    <a:lnTo>
                      <a:pt x="34385" y="107505"/>
                    </a:lnTo>
                    <a:lnTo>
                      <a:pt x="60350" y="119999"/>
                    </a:lnTo>
                    <a:lnTo>
                      <a:pt x="85614" y="119999"/>
                    </a:lnTo>
                    <a:lnTo>
                      <a:pt x="60350" y="107505"/>
                    </a:lnTo>
                    <a:lnTo>
                      <a:pt x="38596" y="95010"/>
                    </a:lnTo>
                    <a:lnTo>
                      <a:pt x="25964" y="82516"/>
                    </a:lnTo>
                    <a:lnTo>
                      <a:pt x="21754" y="6845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4684712" y="5954712"/>
                <a:ext cx="571500" cy="89376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77797"/>
                    </a:moveTo>
                    <a:lnTo>
                      <a:pt x="117666" y="65008"/>
                    </a:lnTo>
                    <a:lnTo>
                      <a:pt x="111666" y="53499"/>
                    </a:lnTo>
                    <a:lnTo>
                      <a:pt x="101666" y="43481"/>
                    </a:lnTo>
                    <a:lnTo>
                      <a:pt x="87333" y="33250"/>
                    </a:lnTo>
                    <a:lnTo>
                      <a:pt x="71000" y="23019"/>
                    </a:lnTo>
                    <a:lnTo>
                      <a:pt x="53000" y="14067"/>
                    </a:lnTo>
                    <a:lnTo>
                      <a:pt x="30666" y="6394"/>
                    </a:lnTo>
                    <a:lnTo>
                      <a:pt x="6333" y="0"/>
                    </a:lnTo>
                    <a:lnTo>
                      <a:pt x="0" y="2557"/>
                    </a:lnTo>
                    <a:lnTo>
                      <a:pt x="22333" y="8952"/>
                    </a:lnTo>
                    <a:lnTo>
                      <a:pt x="44666" y="16625"/>
                    </a:lnTo>
                    <a:lnTo>
                      <a:pt x="63000" y="24298"/>
                    </a:lnTo>
                    <a:lnTo>
                      <a:pt x="79333" y="34529"/>
                    </a:lnTo>
                    <a:lnTo>
                      <a:pt x="91333" y="44760"/>
                    </a:lnTo>
                    <a:lnTo>
                      <a:pt x="99666" y="54777"/>
                    </a:lnTo>
                    <a:lnTo>
                      <a:pt x="105666" y="66287"/>
                    </a:lnTo>
                    <a:lnTo>
                      <a:pt x="107666" y="77797"/>
                    </a:lnTo>
                    <a:lnTo>
                      <a:pt x="105666" y="89307"/>
                    </a:lnTo>
                    <a:lnTo>
                      <a:pt x="99666" y="99538"/>
                    </a:lnTo>
                    <a:lnTo>
                      <a:pt x="91333" y="109769"/>
                    </a:lnTo>
                    <a:lnTo>
                      <a:pt x="79333" y="120000"/>
                    </a:lnTo>
                    <a:lnTo>
                      <a:pt x="89333" y="120000"/>
                    </a:lnTo>
                    <a:lnTo>
                      <a:pt x="103666" y="109769"/>
                    </a:lnTo>
                    <a:lnTo>
                      <a:pt x="111666" y="99538"/>
                    </a:lnTo>
                    <a:lnTo>
                      <a:pt x="117666" y="89307"/>
                    </a:lnTo>
                    <a:lnTo>
                      <a:pt x="120000" y="77797"/>
                    </a:lnTo>
                    <a:lnTo>
                      <a:pt x="120000" y="7779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" name="Shape 40"/>
              <p:cNvSpPr/>
              <p:nvPr/>
            </p:nvSpPr>
            <p:spPr>
              <a:xfrm>
                <a:off x="3679825" y="5764212"/>
                <a:ext cx="1711324" cy="6746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7217" y="120000"/>
                    </a:moveTo>
                    <a:lnTo>
                      <a:pt x="120000" y="118305"/>
                    </a:lnTo>
                    <a:lnTo>
                      <a:pt x="118664" y="106447"/>
                    </a:lnTo>
                    <a:lnTo>
                      <a:pt x="116549" y="94870"/>
                    </a:lnTo>
                    <a:lnTo>
                      <a:pt x="109758" y="71152"/>
                    </a:lnTo>
                    <a:lnTo>
                      <a:pt x="100964" y="50823"/>
                    </a:lnTo>
                    <a:lnTo>
                      <a:pt x="90166" y="33882"/>
                    </a:lnTo>
                    <a:lnTo>
                      <a:pt x="77254" y="20329"/>
                    </a:lnTo>
                    <a:lnTo>
                      <a:pt x="62337" y="8470"/>
                    </a:lnTo>
                    <a:lnTo>
                      <a:pt x="46753" y="1694"/>
                    </a:lnTo>
                    <a:lnTo>
                      <a:pt x="29833" y="0"/>
                    </a:lnTo>
                    <a:lnTo>
                      <a:pt x="14916" y="1694"/>
                    </a:lnTo>
                    <a:lnTo>
                      <a:pt x="0" y="6776"/>
                    </a:lnTo>
                    <a:lnTo>
                      <a:pt x="1335" y="10164"/>
                    </a:lnTo>
                    <a:lnTo>
                      <a:pt x="14916" y="5082"/>
                    </a:lnTo>
                    <a:lnTo>
                      <a:pt x="29833" y="3388"/>
                    </a:lnTo>
                    <a:lnTo>
                      <a:pt x="46753" y="5082"/>
                    </a:lnTo>
                    <a:lnTo>
                      <a:pt x="61669" y="11858"/>
                    </a:lnTo>
                    <a:lnTo>
                      <a:pt x="75918" y="23717"/>
                    </a:lnTo>
                    <a:lnTo>
                      <a:pt x="88831" y="37270"/>
                    </a:lnTo>
                    <a:lnTo>
                      <a:pt x="99628" y="54211"/>
                    </a:lnTo>
                    <a:lnTo>
                      <a:pt x="107755" y="74541"/>
                    </a:lnTo>
                    <a:lnTo>
                      <a:pt x="111205" y="84705"/>
                    </a:lnTo>
                    <a:lnTo>
                      <a:pt x="113877" y="96564"/>
                    </a:lnTo>
                    <a:lnTo>
                      <a:pt x="115881" y="108141"/>
                    </a:lnTo>
                    <a:lnTo>
                      <a:pt x="117217" y="120000"/>
                    </a:lnTo>
                    <a:lnTo>
                      <a:pt x="117217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" name="Shape 41"/>
              <p:cNvSpPr/>
              <p:nvPr/>
            </p:nvSpPr>
            <p:spPr>
              <a:xfrm>
                <a:off x="5245100" y="6477000"/>
                <a:ext cx="155574" cy="3714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20000"/>
                    </a:moveTo>
                    <a:lnTo>
                      <a:pt x="30612" y="120000"/>
                    </a:lnTo>
                    <a:lnTo>
                      <a:pt x="67346" y="95384"/>
                    </a:lnTo>
                    <a:lnTo>
                      <a:pt x="97959" y="70769"/>
                    </a:lnTo>
                    <a:lnTo>
                      <a:pt x="112653" y="46153"/>
                    </a:lnTo>
                    <a:lnTo>
                      <a:pt x="119999" y="18461"/>
                    </a:lnTo>
                    <a:lnTo>
                      <a:pt x="119999" y="0"/>
                    </a:lnTo>
                    <a:lnTo>
                      <a:pt x="90612" y="0"/>
                    </a:lnTo>
                    <a:lnTo>
                      <a:pt x="90612" y="18461"/>
                    </a:lnTo>
                    <a:lnTo>
                      <a:pt x="82040" y="46153"/>
                    </a:lnTo>
                    <a:lnTo>
                      <a:pt x="67346" y="70769"/>
                    </a:lnTo>
                    <a:lnTo>
                      <a:pt x="37959" y="95384"/>
                    </a:lnTo>
                    <a:lnTo>
                      <a:pt x="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" name="Shape 42"/>
              <p:cNvSpPr/>
              <p:nvPr/>
            </p:nvSpPr>
            <p:spPr>
              <a:xfrm>
                <a:off x="2819400" y="5830887"/>
                <a:ext cx="763586" cy="10175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90" y="82932"/>
                    </a:moveTo>
                    <a:lnTo>
                      <a:pt x="5987" y="69453"/>
                    </a:lnTo>
                    <a:lnTo>
                      <a:pt x="13721" y="57098"/>
                    </a:lnTo>
                    <a:lnTo>
                      <a:pt x="22702" y="46053"/>
                    </a:lnTo>
                    <a:lnTo>
                      <a:pt x="36424" y="34820"/>
                    </a:lnTo>
                    <a:lnTo>
                      <a:pt x="53139" y="24711"/>
                    </a:lnTo>
                    <a:lnTo>
                      <a:pt x="72848" y="15725"/>
                    </a:lnTo>
                    <a:lnTo>
                      <a:pt x="95800" y="8985"/>
                    </a:lnTo>
                    <a:lnTo>
                      <a:pt x="120000" y="2246"/>
                    </a:lnTo>
                    <a:lnTo>
                      <a:pt x="114012" y="0"/>
                    </a:lnTo>
                    <a:lnTo>
                      <a:pt x="89563" y="6739"/>
                    </a:lnTo>
                    <a:lnTo>
                      <a:pt x="68357" y="14602"/>
                    </a:lnTo>
                    <a:lnTo>
                      <a:pt x="48648" y="23588"/>
                    </a:lnTo>
                    <a:lnTo>
                      <a:pt x="31933" y="33697"/>
                    </a:lnTo>
                    <a:lnTo>
                      <a:pt x="18212" y="44929"/>
                    </a:lnTo>
                    <a:lnTo>
                      <a:pt x="9230" y="57098"/>
                    </a:lnTo>
                    <a:lnTo>
                      <a:pt x="1496" y="69453"/>
                    </a:lnTo>
                    <a:lnTo>
                      <a:pt x="0" y="82932"/>
                    </a:lnTo>
                    <a:lnTo>
                      <a:pt x="1496" y="93042"/>
                    </a:lnTo>
                    <a:lnTo>
                      <a:pt x="4490" y="102028"/>
                    </a:lnTo>
                    <a:lnTo>
                      <a:pt x="10727" y="111014"/>
                    </a:lnTo>
                    <a:lnTo>
                      <a:pt x="18212" y="120000"/>
                    </a:lnTo>
                    <a:lnTo>
                      <a:pt x="24199" y="120000"/>
                    </a:lnTo>
                    <a:lnTo>
                      <a:pt x="16715" y="111014"/>
                    </a:lnTo>
                    <a:lnTo>
                      <a:pt x="10727" y="102028"/>
                    </a:lnTo>
                    <a:lnTo>
                      <a:pt x="5987" y="93042"/>
                    </a:lnTo>
                    <a:lnTo>
                      <a:pt x="4490" y="829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3" name="Shape 43"/>
              <p:cNvSpPr/>
              <p:nvPr/>
            </p:nvSpPr>
            <p:spPr>
              <a:xfrm>
                <a:off x="6667500" y="5400675"/>
                <a:ext cx="1906586" cy="116046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349" y="0"/>
                    </a:moveTo>
                    <a:lnTo>
                      <a:pt x="48359" y="984"/>
                    </a:lnTo>
                    <a:lnTo>
                      <a:pt x="36969" y="4924"/>
                    </a:lnTo>
                    <a:lnTo>
                      <a:pt x="26278" y="9849"/>
                    </a:lnTo>
                    <a:lnTo>
                      <a:pt x="17885" y="17729"/>
                    </a:lnTo>
                    <a:lnTo>
                      <a:pt x="10091" y="26593"/>
                    </a:lnTo>
                    <a:lnTo>
                      <a:pt x="4796" y="36443"/>
                    </a:lnTo>
                    <a:lnTo>
                      <a:pt x="1199" y="48262"/>
                    </a:lnTo>
                    <a:lnTo>
                      <a:pt x="599" y="54172"/>
                    </a:lnTo>
                    <a:lnTo>
                      <a:pt x="0" y="60082"/>
                    </a:lnTo>
                    <a:lnTo>
                      <a:pt x="599" y="65827"/>
                    </a:lnTo>
                    <a:lnTo>
                      <a:pt x="1199" y="71737"/>
                    </a:lnTo>
                    <a:lnTo>
                      <a:pt x="4796" y="83556"/>
                    </a:lnTo>
                    <a:lnTo>
                      <a:pt x="10091" y="93406"/>
                    </a:lnTo>
                    <a:lnTo>
                      <a:pt x="17885" y="102270"/>
                    </a:lnTo>
                    <a:lnTo>
                      <a:pt x="26278" y="110150"/>
                    </a:lnTo>
                    <a:lnTo>
                      <a:pt x="36969" y="115075"/>
                    </a:lnTo>
                    <a:lnTo>
                      <a:pt x="48359" y="119015"/>
                    </a:lnTo>
                    <a:lnTo>
                      <a:pt x="60349" y="120000"/>
                    </a:lnTo>
                    <a:lnTo>
                      <a:pt x="72239" y="119015"/>
                    </a:lnTo>
                    <a:lnTo>
                      <a:pt x="83630" y="115075"/>
                    </a:lnTo>
                    <a:lnTo>
                      <a:pt x="93721" y="110150"/>
                    </a:lnTo>
                    <a:lnTo>
                      <a:pt x="102714" y="102270"/>
                    </a:lnTo>
                    <a:lnTo>
                      <a:pt x="109908" y="93406"/>
                    </a:lnTo>
                    <a:lnTo>
                      <a:pt x="115203" y="83556"/>
                    </a:lnTo>
                    <a:lnTo>
                      <a:pt x="118800" y="71737"/>
                    </a:lnTo>
                    <a:lnTo>
                      <a:pt x="120000" y="65827"/>
                    </a:lnTo>
                    <a:lnTo>
                      <a:pt x="120000" y="60082"/>
                    </a:lnTo>
                    <a:lnTo>
                      <a:pt x="120000" y="54172"/>
                    </a:lnTo>
                    <a:lnTo>
                      <a:pt x="118800" y="48262"/>
                    </a:lnTo>
                    <a:lnTo>
                      <a:pt x="115203" y="36443"/>
                    </a:lnTo>
                    <a:lnTo>
                      <a:pt x="109908" y="26593"/>
                    </a:lnTo>
                    <a:lnTo>
                      <a:pt x="102714" y="17729"/>
                    </a:lnTo>
                    <a:lnTo>
                      <a:pt x="93721" y="9849"/>
                    </a:lnTo>
                    <a:lnTo>
                      <a:pt x="83630" y="4924"/>
                    </a:lnTo>
                    <a:lnTo>
                      <a:pt x="72239" y="984"/>
                    </a:lnTo>
                    <a:lnTo>
                      <a:pt x="60349" y="0"/>
                    </a:lnTo>
                    <a:lnTo>
                      <a:pt x="60349" y="0"/>
                    </a:lnTo>
                    <a:close/>
                    <a:moveTo>
                      <a:pt x="60349" y="116060"/>
                    </a:moveTo>
                    <a:lnTo>
                      <a:pt x="48959" y="115075"/>
                    </a:lnTo>
                    <a:lnTo>
                      <a:pt x="38168" y="112120"/>
                    </a:lnTo>
                    <a:lnTo>
                      <a:pt x="28676" y="106210"/>
                    </a:lnTo>
                    <a:lnTo>
                      <a:pt x="20283" y="100300"/>
                    </a:lnTo>
                    <a:lnTo>
                      <a:pt x="13089" y="91436"/>
                    </a:lnTo>
                    <a:lnTo>
                      <a:pt x="8293" y="81586"/>
                    </a:lnTo>
                    <a:lnTo>
                      <a:pt x="4796" y="71737"/>
                    </a:lnTo>
                    <a:lnTo>
                      <a:pt x="4196" y="65827"/>
                    </a:lnTo>
                    <a:lnTo>
                      <a:pt x="3597" y="60082"/>
                    </a:lnTo>
                    <a:lnTo>
                      <a:pt x="4196" y="54172"/>
                    </a:lnTo>
                    <a:lnTo>
                      <a:pt x="4796" y="49247"/>
                    </a:lnTo>
                    <a:lnTo>
                      <a:pt x="8293" y="38413"/>
                    </a:lnTo>
                    <a:lnTo>
                      <a:pt x="13089" y="28563"/>
                    </a:lnTo>
                    <a:lnTo>
                      <a:pt x="20283" y="20683"/>
                    </a:lnTo>
                    <a:lnTo>
                      <a:pt x="28676" y="13789"/>
                    </a:lnTo>
                    <a:lnTo>
                      <a:pt x="38168" y="8864"/>
                    </a:lnTo>
                    <a:lnTo>
                      <a:pt x="48959" y="4924"/>
                    </a:lnTo>
                    <a:lnTo>
                      <a:pt x="60349" y="3939"/>
                    </a:lnTo>
                    <a:lnTo>
                      <a:pt x="71640" y="4924"/>
                    </a:lnTo>
                    <a:lnTo>
                      <a:pt x="82431" y="8864"/>
                    </a:lnTo>
                    <a:lnTo>
                      <a:pt x="91923" y="13789"/>
                    </a:lnTo>
                    <a:lnTo>
                      <a:pt x="100316" y="20683"/>
                    </a:lnTo>
                    <a:lnTo>
                      <a:pt x="106910" y="28563"/>
                    </a:lnTo>
                    <a:lnTo>
                      <a:pt x="112306" y="38413"/>
                    </a:lnTo>
                    <a:lnTo>
                      <a:pt x="115203" y="49247"/>
                    </a:lnTo>
                    <a:lnTo>
                      <a:pt x="116402" y="60082"/>
                    </a:lnTo>
                    <a:lnTo>
                      <a:pt x="115203" y="71737"/>
                    </a:lnTo>
                    <a:lnTo>
                      <a:pt x="112306" y="81586"/>
                    </a:lnTo>
                    <a:lnTo>
                      <a:pt x="106910" y="91436"/>
                    </a:lnTo>
                    <a:lnTo>
                      <a:pt x="100316" y="100300"/>
                    </a:lnTo>
                    <a:lnTo>
                      <a:pt x="91923" y="106210"/>
                    </a:lnTo>
                    <a:lnTo>
                      <a:pt x="82431" y="112120"/>
                    </a:lnTo>
                    <a:lnTo>
                      <a:pt x="71640" y="115075"/>
                    </a:lnTo>
                    <a:lnTo>
                      <a:pt x="60349" y="116060"/>
                    </a:lnTo>
                    <a:lnTo>
                      <a:pt x="60349" y="116060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4" name="Shape 44"/>
              <p:cNvSpPr/>
              <p:nvPr/>
            </p:nvSpPr>
            <p:spPr>
              <a:xfrm>
                <a:off x="6553200" y="5343525"/>
                <a:ext cx="863599" cy="11699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94" y="65454"/>
                    </a:moveTo>
                    <a:lnTo>
                      <a:pt x="7941" y="53731"/>
                    </a:lnTo>
                    <a:lnTo>
                      <a:pt x="14558" y="42985"/>
                    </a:lnTo>
                    <a:lnTo>
                      <a:pt x="23823" y="33215"/>
                    </a:lnTo>
                    <a:lnTo>
                      <a:pt x="38161" y="24423"/>
                    </a:lnTo>
                    <a:lnTo>
                      <a:pt x="55367" y="16607"/>
                    </a:lnTo>
                    <a:lnTo>
                      <a:pt x="73897" y="9769"/>
                    </a:lnTo>
                    <a:lnTo>
                      <a:pt x="96176" y="4884"/>
                    </a:lnTo>
                    <a:lnTo>
                      <a:pt x="120000" y="1953"/>
                    </a:lnTo>
                    <a:lnTo>
                      <a:pt x="120000" y="0"/>
                    </a:lnTo>
                    <a:lnTo>
                      <a:pt x="94852" y="2930"/>
                    </a:lnTo>
                    <a:lnTo>
                      <a:pt x="72573" y="7815"/>
                    </a:lnTo>
                    <a:lnTo>
                      <a:pt x="51397" y="14654"/>
                    </a:lnTo>
                    <a:lnTo>
                      <a:pt x="34191" y="22469"/>
                    </a:lnTo>
                    <a:lnTo>
                      <a:pt x="19852" y="32238"/>
                    </a:lnTo>
                    <a:lnTo>
                      <a:pt x="9264" y="42008"/>
                    </a:lnTo>
                    <a:lnTo>
                      <a:pt x="2647" y="53731"/>
                    </a:lnTo>
                    <a:lnTo>
                      <a:pt x="0" y="65454"/>
                    </a:lnTo>
                    <a:lnTo>
                      <a:pt x="1323" y="74084"/>
                    </a:lnTo>
                    <a:lnTo>
                      <a:pt x="3970" y="81899"/>
                    </a:lnTo>
                    <a:lnTo>
                      <a:pt x="9264" y="88738"/>
                    </a:lnTo>
                    <a:lnTo>
                      <a:pt x="17205" y="96553"/>
                    </a:lnTo>
                    <a:lnTo>
                      <a:pt x="25147" y="103392"/>
                    </a:lnTo>
                    <a:lnTo>
                      <a:pt x="35514" y="109253"/>
                    </a:lnTo>
                    <a:lnTo>
                      <a:pt x="48750" y="115115"/>
                    </a:lnTo>
                    <a:lnTo>
                      <a:pt x="61985" y="120000"/>
                    </a:lnTo>
                    <a:lnTo>
                      <a:pt x="71250" y="120000"/>
                    </a:lnTo>
                    <a:lnTo>
                      <a:pt x="56691" y="115115"/>
                    </a:lnTo>
                    <a:lnTo>
                      <a:pt x="44779" y="109253"/>
                    </a:lnTo>
                    <a:lnTo>
                      <a:pt x="32867" y="103392"/>
                    </a:lnTo>
                    <a:lnTo>
                      <a:pt x="23823" y="96553"/>
                    </a:lnTo>
                    <a:lnTo>
                      <a:pt x="15882" y="89715"/>
                    </a:lnTo>
                    <a:lnTo>
                      <a:pt x="10588" y="81899"/>
                    </a:lnTo>
                    <a:lnTo>
                      <a:pt x="6617" y="74084"/>
                    </a:lnTo>
                    <a:lnTo>
                      <a:pt x="5294" y="65454"/>
                    </a:lnTo>
                    <a:lnTo>
                      <a:pt x="5294" y="65454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5" name="Shape 45"/>
              <p:cNvSpPr/>
              <p:nvPr/>
            </p:nvSpPr>
            <p:spPr>
              <a:xfrm>
                <a:off x="7607300" y="5334000"/>
                <a:ext cx="966787" cy="4000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364" y="5714"/>
                    </a:moveTo>
                    <a:lnTo>
                      <a:pt x="22266" y="8571"/>
                    </a:lnTo>
                    <a:lnTo>
                      <a:pt x="40000" y="14285"/>
                    </a:lnTo>
                    <a:lnTo>
                      <a:pt x="57536" y="22857"/>
                    </a:lnTo>
                    <a:lnTo>
                      <a:pt x="74088" y="37142"/>
                    </a:lnTo>
                    <a:lnTo>
                      <a:pt x="88275" y="54285"/>
                    </a:lnTo>
                    <a:lnTo>
                      <a:pt x="101280" y="74285"/>
                    </a:lnTo>
                    <a:lnTo>
                      <a:pt x="111724" y="94285"/>
                    </a:lnTo>
                    <a:lnTo>
                      <a:pt x="120000" y="120000"/>
                    </a:lnTo>
                    <a:lnTo>
                      <a:pt x="120000" y="102857"/>
                    </a:lnTo>
                    <a:lnTo>
                      <a:pt x="110541" y="80000"/>
                    </a:lnTo>
                    <a:lnTo>
                      <a:pt x="98916" y="60000"/>
                    </a:lnTo>
                    <a:lnTo>
                      <a:pt x="85911" y="42857"/>
                    </a:lnTo>
                    <a:lnTo>
                      <a:pt x="71724" y="28571"/>
                    </a:lnTo>
                    <a:lnTo>
                      <a:pt x="56354" y="17142"/>
                    </a:lnTo>
                    <a:lnTo>
                      <a:pt x="38817" y="8571"/>
                    </a:lnTo>
                    <a:lnTo>
                      <a:pt x="21083" y="2857"/>
                    </a:lnTo>
                    <a:lnTo>
                      <a:pt x="2364" y="0"/>
                    </a:lnTo>
                    <a:lnTo>
                      <a:pt x="1182" y="0"/>
                    </a:lnTo>
                    <a:lnTo>
                      <a:pt x="0" y="0"/>
                    </a:lnTo>
                    <a:lnTo>
                      <a:pt x="0" y="5714"/>
                    </a:lnTo>
                    <a:lnTo>
                      <a:pt x="1182" y="5714"/>
                    </a:lnTo>
                    <a:lnTo>
                      <a:pt x="2364" y="5714"/>
                    </a:lnTo>
                    <a:lnTo>
                      <a:pt x="2364" y="5714"/>
                    </a:lnTo>
                    <a:close/>
                  </a:path>
                </a:pathLst>
              </a:custGeom>
              <a:gradFill>
                <a:gsLst>
                  <a:gs pos="0">
                    <a:srgbClr val="0F8FE6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8328025" y="6361112"/>
                <a:ext cx="114300" cy="857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0"/>
                    </a:moveTo>
                    <a:lnTo>
                      <a:pt x="60000" y="66666"/>
                    </a:lnTo>
                    <a:lnTo>
                      <a:pt x="0" y="120000"/>
                    </a:lnTo>
                    <a:lnTo>
                      <a:pt x="60000" y="120000"/>
                    </a:lnTo>
                    <a:lnTo>
                      <a:pt x="90000" y="93333"/>
                    </a:lnTo>
                    <a:lnTo>
                      <a:pt x="120000" y="53333"/>
                    </a:lnTo>
                    <a:lnTo>
                      <a:pt x="120000" y="53333"/>
                    </a:lnTo>
                    <a:lnTo>
                      <a:pt x="120000" y="0"/>
                    </a:lnTo>
                    <a:lnTo>
                      <a:pt x="12000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7" name="Shape 47"/>
              <p:cNvSpPr/>
              <p:nvPr/>
            </p:nvSpPr>
            <p:spPr>
              <a:xfrm>
                <a:off x="7151686" y="6465887"/>
                <a:ext cx="1119187" cy="1714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0893" y="100000"/>
                    </a:moveTo>
                    <a:lnTo>
                      <a:pt x="37617" y="100000"/>
                    </a:lnTo>
                    <a:lnTo>
                      <a:pt x="24340" y="86666"/>
                    </a:lnTo>
                    <a:lnTo>
                      <a:pt x="0" y="53333"/>
                    </a:lnTo>
                    <a:lnTo>
                      <a:pt x="0" y="73333"/>
                    </a:lnTo>
                    <a:lnTo>
                      <a:pt x="24340" y="106666"/>
                    </a:lnTo>
                    <a:lnTo>
                      <a:pt x="37617" y="120000"/>
                    </a:lnTo>
                    <a:lnTo>
                      <a:pt x="50893" y="120000"/>
                    </a:lnTo>
                    <a:lnTo>
                      <a:pt x="70127" y="113333"/>
                    </a:lnTo>
                    <a:lnTo>
                      <a:pt x="88510" y="93333"/>
                    </a:lnTo>
                    <a:lnTo>
                      <a:pt x="104680" y="66666"/>
                    </a:lnTo>
                    <a:lnTo>
                      <a:pt x="120000" y="26666"/>
                    </a:lnTo>
                    <a:lnTo>
                      <a:pt x="120000" y="0"/>
                    </a:lnTo>
                    <a:lnTo>
                      <a:pt x="104680" y="46666"/>
                    </a:lnTo>
                    <a:lnTo>
                      <a:pt x="88510" y="73333"/>
                    </a:lnTo>
                    <a:lnTo>
                      <a:pt x="70127" y="93333"/>
                    </a:lnTo>
                    <a:lnTo>
                      <a:pt x="50893" y="100000"/>
                    </a:lnTo>
                    <a:lnTo>
                      <a:pt x="50893" y="10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8470900" y="5800725"/>
                <a:ext cx="227012" cy="5413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9860" y="40117"/>
                    </a:moveTo>
                    <a:lnTo>
                      <a:pt x="94825" y="60879"/>
                    </a:lnTo>
                    <a:lnTo>
                      <a:pt x="74685" y="84105"/>
                    </a:lnTo>
                    <a:lnTo>
                      <a:pt x="39440" y="103108"/>
                    </a:lnTo>
                    <a:lnTo>
                      <a:pt x="0" y="119999"/>
                    </a:lnTo>
                    <a:lnTo>
                      <a:pt x="24335" y="119999"/>
                    </a:lnTo>
                    <a:lnTo>
                      <a:pt x="64615" y="100997"/>
                    </a:lnTo>
                    <a:lnTo>
                      <a:pt x="94825" y="81994"/>
                    </a:lnTo>
                    <a:lnTo>
                      <a:pt x="114965" y="60879"/>
                    </a:lnTo>
                    <a:lnTo>
                      <a:pt x="120000" y="40117"/>
                    </a:lnTo>
                    <a:lnTo>
                      <a:pt x="114965" y="21114"/>
                    </a:lnTo>
                    <a:lnTo>
                      <a:pt x="99860" y="0"/>
                    </a:lnTo>
                    <a:lnTo>
                      <a:pt x="74685" y="0"/>
                    </a:lnTo>
                    <a:lnTo>
                      <a:pt x="94825" y="21114"/>
                    </a:lnTo>
                    <a:lnTo>
                      <a:pt x="99860" y="40117"/>
                    </a:lnTo>
                    <a:lnTo>
                      <a:pt x="99860" y="4011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9" name="Shape 49"/>
              <p:cNvSpPr/>
              <p:nvPr/>
            </p:nvSpPr>
            <p:spPr>
              <a:xfrm>
                <a:off x="8034336" y="5753100"/>
                <a:ext cx="131761" cy="1428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5301" y="120000"/>
                    </a:moveTo>
                    <a:lnTo>
                      <a:pt x="119999" y="112000"/>
                    </a:lnTo>
                    <a:lnTo>
                      <a:pt x="102650" y="80000"/>
                    </a:lnTo>
                    <a:lnTo>
                      <a:pt x="76626" y="56000"/>
                    </a:lnTo>
                    <a:lnTo>
                      <a:pt x="8674" y="0"/>
                    </a:lnTo>
                    <a:lnTo>
                      <a:pt x="0" y="24000"/>
                    </a:lnTo>
                    <a:lnTo>
                      <a:pt x="50602" y="64000"/>
                    </a:lnTo>
                    <a:lnTo>
                      <a:pt x="85301" y="120000"/>
                    </a:lnTo>
                    <a:lnTo>
                      <a:pt x="85301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0" name="Shape 50"/>
              <p:cNvSpPr/>
              <p:nvPr/>
            </p:nvSpPr>
            <p:spPr>
              <a:xfrm>
                <a:off x="7056436" y="5638800"/>
                <a:ext cx="1138236" cy="68421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5983" y="60139"/>
                    </a:moveTo>
                    <a:lnTo>
                      <a:pt x="114979" y="71554"/>
                    </a:lnTo>
                    <a:lnTo>
                      <a:pt x="111966" y="81577"/>
                    </a:lnTo>
                    <a:lnTo>
                      <a:pt x="105941" y="91600"/>
                    </a:lnTo>
                    <a:lnTo>
                      <a:pt x="100083" y="99953"/>
                    </a:lnTo>
                    <a:lnTo>
                      <a:pt x="91046" y="106635"/>
                    </a:lnTo>
                    <a:lnTo>
                      <a:pt x="82008" y="111647"/>
                    </a:lnTo>
                    <a:lnTo>
                      <a:pt x="70962" y="114988"/>
                    </a:lnTo>
                    <a:lnTo>
                      <a:pt x="60083" y="116658"/>
                    </a:lnTo>
                    <a:lnTo>
                      <a:pt x="49037" y="114988"/>
                    </a:lnTo>
                    <a:lnTo>
                      <a:pt x="37991" y="111647"/>
                    </a:lnTo>
                    <a:lnTo>
                      <a:pt x="28953" y="106635"/>
                    </a:lnTo>
                    <a:lnTo>
                      <a:pt x="19916" y="99953"/>
                    </a:lnTo>
                    <a:lnTo>
                      <a:pt x="14058" y="91600"/>
                    </a:lnTo>
                    <a:lnTo>
                      <a:pt x="8033" y="81577"/>
                    </a:lnTo>
                    <a:lnTo>
                      <a:pt x="5020" y="71554"/>
                    </a:lnTo>
                    <a:lnTo>
                      <a:pt x="4016" y="60139"/>
                    </a:lnTo>
                    <a:lnTo>
                      <a:pt x="5020" y="48445"/>
                    </a:lnTo>
                    <a:lnTo>
                      <a:pt x="8033" y="38422"/>
                    </a:lnTo>
                    <a:lnTo>
                      <a:pt x="14058" y="28399"/>
                    </a:lnTo>
                    <a:lnTo>
                      <a:pt x="19916" y="20046"/>
                    </a:lnTo>
                    <a:lnTo>
                      <a:pt x="28953" y="13364"/>
                    </a:lnTo>
                    <a:lnTo>
                      <a:pt x="37991" y="8352"/>
                    </a:lnTo>
                    <a:lnTo>
                      <a:pt x="49037" y="5011"/>
                    </a:lnTo>
                    <a:lnTo>
                      <a:pt x="60083" y="3341"/>
                    </a:lnTo>
                    <a:lnTo>
                      <a:pt x="69958" y="5011"/>
                    </a:lnTo>
                    <a:lnTo>
                      <a:pt x="80000" y="8352"/>
                    </a:lnTo>
                    <a:lnTo>
                      <a:pt x="89037" y="13364"/>
                    </a:lnTo>
                    <a:lnTo>
                      <a:pt x="97071" y="18375"/>
                    </a:lnTo>
                    <a:lnTo>
                      <a:pt x="98075" y="13364"/>
                    </a:lnTo>
                    <a:lnTo>
                      <a:pt x="80000" y="3341"/>
                    </a:lnTo>
                    <a:lnTo>
                      <a:pt x="69958" y="1670"/>
                    </a:lnTo>
                    <a:lnTo>
                      <a:pt x="60083" y="0"/>
                    </a:lnTo>
                    <a:lnTo>
                      <a:pt x="48033" y="1670"/>
                    </a:lnTo>
                    <a:lnTo>
                      <a:pt x="36987" y="5011"/>
                    </a:lnTo>
                    <a:lnTo>
                      <a:pt x="26945" y="10023"/>
                    </a:lnTo>
                    <a:lnTo>
                      <a:pt x="17907" y="18375"/>
                    </a:lnTo>
                    <a:lnTo>
                      <a:pt x="10041" y="26728"/>
                    </a:lnTo>
                    <a:lnTo>
                      <a:pt x="5020" y="36751"/>
                    </a:lnTo>
                    <a:lnTo>
                      <a:pt x="1004" y="48445"/>
                    </a:lnTo>
                    <a:lnTo>
                      <a:pt x="0" y="60139"/>
                    </a:lnTo>
                    <a:lnTo>
                      <a:pt x="1004" y="71554"/>
                    </a:lnTo>
                    <a:lnTo>
                      <a:pt x="5020" y="83248"/>
                    </a:lnTo>
                    <a:lnTo>
                      <a:pt x="10041" y="93271"/>
                    </a:lnTo>
                    <a:lnTo>
                      <a:pt x="17907" y="103294"/>
                    </a:lnTo>
                    <a:lnTo>
                      <a:pt x="26945" y="109976"/>
                    </a:lnTo>
                    <a:lnTo>
                      <a:pt x="36987" y="114988"/>
                    </a:lnTo>
                    <a:lnTo>
                      <a:pt x="48033" y="118329"/>
                    </a:lnTo>
                    <a:lnTo>
                      <a:pt x="60083" y="120000"/>
                    </a:lnTo>
                    <a:lnTo>
                      <a:pt x="71966" y="118329"/>
                    </a:lnTo>
                    <a:lnTo>
                      <a:pt x="83012" y="114988"/>
                    </a:lnTo>
                    <a:lnTo>
                      <a:pt x="94058" y="109976"/>
                    </a:lnTo>
                    <a:lnTo>
                      <a:pt x="102092" y="103294"/>
                    </a:lnTo>
                    <a:lnTo>
                      <a:pt x="109958" y="93271"/>
                    </a:lnTo>
                    <a:lnTo>
                      <a:pt x="114979" y="83248"/>
                    </a:lnTo>
                    <a:lnTo>
                      <a:pt x="118995" y="71554"/>
                    </a:lnTo>
                    <a:lnTo>
                      <a:pt x="120000" y="60139"/>
                    </a:lnTo>
                    <a:lnTo>
                      <a:pt x="120000" y="56798"/>
                    </a:lnTo>
                    <a:lnTo>
                      <a:pt x="118995" y="53457"/>
                    </a:lnTo>
                    <a:lnTo>
                      <a:pt x="114979" y="55127"/>
                    </a:lnTo>
                    <a:lnTo>
                      <a:pt x="115983" y="58468"/>
                    </a:lnTo>
                    <a:lnTo>
                      <a:pt x="115983" y="60139"/>
                    </a:lnTo>
                    <a:lnTo>
                      <a:pt x="115983" y="6013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1" name="Shape 51"/>
              <p:cNvSpPr/>
              <p:nvPr/>
            </p:nvSpPr>
            <p:spPr>
              <a:xfrm>
                <a:off x="6904036" y="5572125"/>
                <a:ext cx="1443037" cy="84613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1320" y="0"/>
                    </a:moveTo>
                    <a:lnTo>
                      <a:pt x="81320" y="4052"/>
                    </a:lnTo>
                    <a:lnTo>
                      <a:pt x="95577" y="13508"/>
                    </a:lnTo>
                    <a:lnTo>
                      <a:pt x="100990" y="18911"/>
                    </a:lnTo>
                    <a:lnTo>
                      <a:pt x="106534" y="25666"/>
                    </a:lnTo>
                    <a:lnTo>
                      <a:pt x="110495" y="32420"/>
                    </a:lnTo>
                    <a:lnTo>
                      <a:pt x="113663" y="40525"/>
                    </a:lnTo>
                    <a:lnTo>
                      <a:pt x="115247" y="48630"/>
                    </a:lnTo>
                    <a:lnTo>
                      <a:pt x="116039" y="58086"/>
                    </a:lnTo>
                    <a:lnTo>
                      <a:pt x="115247" y="70018"/>
                    </a:lnTo>
                    <a:lnTo>
                      <a:pt x="111287" y="80825"/>
                    </a:lnTo>
                    <a:lnTo>
                      <a:pt x="106534" y="90281"/>
                    </a:lnTo>
                    <a:lnTo>
                      <a:pt x="99405" y="99737"/>
                    </a:lnTo>
                    <a:lnTo>
                      <a:pt x="91617" y="106491"/>
                    </a:lnTo>
                    <a:lnTo>
                      <a:pt x="82112" y="111894"/>
                    </a:lnTo>
                    <a:lnTo>
                      <a:pt x="71023" y="114596"/>
                    </a:lnTo>
                    <a:lnTo>
                      <a:pt x="60066" y="115947"/>
                    </a:lnTo>
                    <a:lnTo>
                      <a:pt x="48976" y="114596"/>
                    </a:lnTo>
                    <a:lnTo>
                      <a:pt x="37887" y="111894"/>
                    </a:lnTo>
                    <a:lnTo>
                      <a:pt x="28382" y="106491"/>
                    </a:lnTo>
                    <a:lnTo>
                      <a:pt x="20594" y="99737"/>
                    </a:lnTo>
                    <a:lnTo>
                      <a:pt x="13465" y="90281"/>
                    </a:lnTo>
                    <a:lnTo>
                      <a:pt x="8712" y="80825"/>
                    </a:lnTo>
                    <a:lnTo>
                      <a:pt x="4752" y="70018"/>
                    </a:lnTo>
                    <a:lnTo>
                      <a:pt x="3960" y="58086"/>
                    </a:lnTo>
                    <a:lnTo>
                      <a:pt x="4752" y="49981"/>
                    </a:lnTo>
                    <a:lnTo>
                      <a:pt x="6336" y="41876"/>
                    </a:lnTo>
                    <a:lnTo>
                      <a:pt x="8712" y="35121"/>
                    </a:lnTo>
                    <a:lnTo>
                      <a:pt x="11881" y="28367"/>
                    </a:lnTo>
                    <a:lnTo>
                      <a:pt x="8712" y="25666"/>
                    </a:lnTo>
                    <a:lnTo>
                      <a:pt x="4752" y="32420"/>
                    </a:lnTo>
                    <a:lnTo>
                      <a:pt x="2376" y="40525"/>
                    </a:lnTo>
                    <a:lnTo>
                      <a:pt x="792" y="48630"/>
                    </a:lnTo>
                    <a:lnTo>
                      <a:pt x="0" y="58086"/>
                    </a:lnTo>
                    <a:lnTo>
                      <a:pt x="1584" y="70018"/>
                    </a:lnTo>
                    <a:lnTo>
                      <a:pt x="4752" y="82176"/>
                    </a:lnTo>
                    <a:lnTo>
                      <a:pt x="10297" y="92983"/>
                    </a:lnTo>
                    <a:lnTo>
                      <a:pt x="17425" y="101088"/>
                    </a:lnTo>
                    <a:lnTo>
                      <a:pt x="26798" y="109193"/>
                    </a:lnTo>
                    <a:lnTo>
                      <a:pt x="36303" y="114596"/>
                    </a:lnTo>
                    <a:lnTo>
                      <a:pt x="48184" y="118649"/>
                    </a:lnTo>
                    <a:lnTo>
                      <a:pt x="60066" y="120000"/>
                    </a:lnTo>
                    <a:lnTo>
                      <a:pt x="71815" y="118649"/>
                    </a:lnTo>
                    <a:lnTo>
                      <a:pt x="83696" y="114596"/>
                    </a:lnTo>
                    <a:lnTo>
                      <a:pt x="93993" y="109193"/>
                    </a:lnTo>
                    <a:lnTo>
                      <a:pt x="102574" y="101088"/>
                    </a:lnTo>
                    <a:lnTo>
                      <a:pt x="109702" y="92983"/>
                    </a:lnTo>
                    <a:lnTo>
                      <a:pt x="115247" y="82176"/>
                    </a:lnTo>
                    <a:lnTo>
                      <a:pt x="118415" y="70018"/>
                    </a:lnTo>
                    <a:lnTo>
                      <a:pt x="120000" y="58086"/>
                    </a:lnTo>
                    <a:lnTo>
                      <a:pt x="119207" y="48630"/>
                    </a:lnTo>
                    <a:lnTo>
                      <a:pt x="116831" y="39174"/>
                    </a:lnTo>
                    <a:lnTo>
                      <a:pt x="113663" y="29718"/>
                    </a:lnTo>
                    <a:lnTo>
                      <a:pt x="108910" y="22964"/>
                    </a:lnTo>
                    <a:lnTo>
                      <a:pt x="103366" y="14859"/>
                    </a:lnTo>
                    <a:lnTo>
                      <a:pt x="97029" y="9455"/>
                    </a:lnTo>
                    <a:lnTo>
                      <a:pt x="81320" y="0"/>
                    </a:lnTo>
                    <a:lnTo>
                      <a:pt x="8132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88CE5"/>
                  </a:gs>
                </a:gsLst>
                <a:lin ang="108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2" name="Shape 52"/>
              <p:cNvSpPr/>
              <p:nvPr/>
            </p:nvSpPr>
            <p:spPr>
              <a:xfrm>
                <a:off x="7245350" y="5543550"/>
                <a:ext cx="579436" cy="1047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8904" y="32727"/>
                    </a:moveTo>
                    <a:lnTo>
                      <a:pt x="98301" y="43636"/>
                    </a:lnTo>
                    <a:lnTo>
                      <a:pt x="118027" y="54545"/>
                    </a:lnTo>
                    <a:lnTo>
                      <a:pt x="119999" y="21818"/>
                    </a:lnTo>
                    <a:lnTo>
                      <a:pt x="100273" y="10909"/>
                    </a:lnTo>
                    <a:lnTo>
                      <a:pt x="78904" y="0"/>
                    </a:lnTo>
                    <a:lnTo>
                      <a:pt x="57205" y="10909"/>
                    </a:lnTo>
                    <a:lnTo>
                      <a:pt x="37479" y="21818"/>
                    </a:lnTo>
                    <a:lnTo>
                      <a:pt x="0" y="76363"/>
                    </a:lnTo>
                    <a:lnTo>
                      <a:pt x="0" y="120000"/>
                    </a:lnTo>
                    <a:lnTo>
                      <a:pt x="17753" y="87272"/>
                    </a:lnTo>
                    <a:lnTo>
                      <a:pt x="37479" y="54545"/>
                    </a:lnTo>
                    <a:lnTo>
                      <a:pt x="57205" y="43636"/>
                    </a:lnTo>
                    <a:lnTo>
                      <a:pt x="78904" y="32727"/>
                    </a:lnTo>
                    <a:lnTo>
                      <a:pt x="78904" y="32727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7085011" y="5648325"/>
                <a:ext cx="104774" cy="761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45000"/>
                    </a:moveTo>
                    <a:lnTo>
                      <a:pt x="87272" y="0"/>
                    </a:lnTo>
                    <a:lnTo>
                      <a:pt x="43636" y="30000"/>
                    </a:lnTo>
                    <a:lnTo>
                      <a:pt x="0" y="75000"/>
                    </a:lnTo>
                    <a:lnTo>
                      <a:pt x="21818" y="120000"/>
                    </a:lnTo>
                    <a:lnTo>
                      <a:pt x="76363" y="75000"/>
                    </a:lnTo>
                    <a:lnTo>
                      <a:pt x="120000" y="45000"/>
                    </a:lnTo>
                    <a:lnTo>
                      <a:pt x="120000" y="45000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4" name="Shape 54"/>
              <p:cNvSpPr/>
              <p:nvPr/>
            </p:nvSpPr>
            <p:spPr>
              <a:xfrm>
                <a:off x="8382000" y="5057775"/>
                <a:ext cx="608011" cy="1523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5654" y="120000"/>
                    </a:moveTo>
                    <a:lnTo>
                      <a:pt x="44921" y="112500"/>
                    </a:lnTo>
                    <a:lnTo>
                      <a:pt x="26073" y="82500"/>
                    </a:lnTo>
                    <a:lnTo>
                      <a:pt x="10994" y="45000"/>
                    </a:lnTo>
                    <a:lnTo>
                      <a:pt x="1884" y="0"/>
                    </a:lnTo>
                    <a:lnTo>
                      <a:pt x="0" y="7500"/>
                    </a:lnTo>
                    <a:lnTo>
                      <a:pt x="9109" y="52500"/>
                    </a:lnTo>
                    <a:lnTo>
                      <a:pt x="24188" y="90000"/>
                    </a:lnTo>
                    <a:lnTo>
                      <a:pt x="43036" y="112500"/>
                    </a:lnTo>
                    <a:lnTo>
                      <a:pt x="65654" y="120000"/>
                    </a:lnTo>
                    <a:lnTo>
                      <a:pt x="82617" y="112500"/>
                    </a:lnTo>
                    <a:lnTo>
                      <a:pt x="97696" y="105000"/>
                    </a:lnTo>
                    <a:lnTo>
                      <a:pt x="110575" y="82500"/>
                    </a:lnTo>
                    <a:lnTo>
                      <a:pt x="120000" y="52500"/>
                    </a:lnTo>
                    <a:lnTo>
                      <a:pt x="118115" y="52500"/>
                    </a:lnTo>
                    <a:lnTo>
                      <a:pt x="108691" y="82500"/>
                    </a:lnTo>
                    <a:lnTo>
                      <a:pt x="95811" y="97500"/>
                    </a:lnTo>
                    <a:lnTo>
                      <a:pt x="82617" y="112500"/>
                    </a:lnTo>
                    <a:lnTo>
                      <a:pt x="65654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5" name="Shape 55"/>
              <p:cNvSpPr/>
              <p:nvPr/>
            </p:nvSpPr>
            <p:spPr>
              <a:xfrm>
                <a:off x="8437561" y="4800600"/>
                <a:ext cx="409575" cy="857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0930" y="0"/>
                    </a:moveTo>
                    <a:lnTo>
                      <a:pt x="100465" y="13333"/>
                    </a:lnTo>
                    <a:lnTo>
                      <a:pt x="120000" y="26666"/>
                    </a:lnTo>
                    <a:lnTo>
                      <a:pt x="117209" y="13333"/>
                    </a:lnTo>
                    <a:lnTo>
                      <a:pt x="100465" y="0"/>
                    </a:lnTo>
                    <a:lnTo>
                      <a:pt x="80930" y="0"/>
                    </a:lnTo>
                    <a:lnTo>
                      <a:pt x="55813" y="13333"/>
                    </a:lnTo>
                    <a:lnTo>
                      <a:pt x="36279" y="26666"/>
                    </a:lnTo>
                    <a:lnTo>
                      <a:pt x="16744" y="66666"/>
                    </a:lnTo>
                    <a:lnTo>
                      <a:pt x="0" y="106666"/>
                    </a:lnTo>
                    <a:lnTo>
                      <a:pt x="2790" y="120000"/>
                    </a:lnTo>
                    <a:lnTo>
                      <a:pt x="16744" y="80000"/>
                    </a:lnTo>
                    <a:lnTo>
                      <a:pt x="36279" y="40000"/>
                    </a:lnTo>
                    <a:lnTo>
                      <a:pt x="55813" y="13333"/>
                    </a:lnTo>
                    <a:lnTo>
                      <a:pt x="8093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8961436" y="4867275"/>
                <a:ext cx="95250" cy="2476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8000" y="69230"/>
                    </a:moveTo>
                    <a:lnTo>
                      <a:pt x="96000" y="96923"/>
                    </a:lnTo>
                    <a:lnTo>
                      <a:pt x="48000" y="120000"/>
                    </a:lnTo>
                    <a:lnTo>
                      <a:pt x="60000" y="120000"/>
                    </a:lnTo>
                    <a:lnTo>
                      <a:pt x="108000" y="96923"/>
                    </a:lnTo>
                    <a:lnTo>
                      <a:pt x="120000" y="69230"/>
                    </a:lnTo>
                    <a:lnTo>
                      <a:pt x="108000" y="50769"/>
                    </a:lnTo>
                    <a:lnTo>
                      <a:pt x="96000" y="32307"/>
                    </a:lnTo>
                    <a:lnTo>
                      <a:pt x="60000" y="13846"/>
                    </a:lnTo>
                    <a:lnTo>
                      <a:pt x="12000" y="0"/>
                    </a:lnTo>
                    <a:lnTo>
                      <a:pt x="0" y="4615"/>
                    </a:lnTo>
                    <a:lnTo>
                      <a:pt x="48000" y="18461"/>
                    </a:lnTo>
                    <a:lnTo>
                      <a:pt x="84000" y="32307"/>
                    </a:lnTo>
                    <a:lnTo>
                      <a:pt x="96000" y="50769"/>
                    </a:lnTo>
                    <a:lnTo>
                      <a:pt x="108000" y="692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7" name="Shape 57"/>
              <p:cNvSpPr/>
              <p:nvPr/>
            </p:nvSpPr>
            <p:spPr>
              <a:xfrm>
                <a:off x="8532811" y="5153025"/>
                <a:ext cx="304799" cy="285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1250" y="80000"/>
                    </a:moveTo>
                    <a:lnTo>
                      <a:pt x="45000" y="40000"/>
                    </a:lnTo>
                    <a:lnTo>
                      <a:pt x="18750" y="0"/>
                    </a:lnTo>
                    <a:lnTo>
                      <a:pt x="0" y="0"/>
                    </a:lnTo>
                    <a:lnTo>
                      <a:pt x="33750" y="80000"/>
                    </a:lnTo>
                    <a:lnTo>
                      <a:pt x="71250" y="120000"/>
                    </a:lnTo>
                    <a:lnTo>
                      <a:pt x="97500" y="120000"/>
                    </a:lnTo>
                    <a:lnTo>
                      <a:pt x="120000" y="80000"/>
                    </a:lnTo>
                    <a:lnTo>
                      <a:pt x="116250" y="0"/>
                    </a:lnTo>
                    <a:lnTo>
                      <a:pt x="93750" y="40000"/>
                    </a:lnTo>
                    <a:lnTo>
                      <a:pt x="71250" y="8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8420100" y="4829175"/>
                <a:ext cx="255587" cy="2952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198" y="73548"/>
                    </a:moveTo>
                    <a:lnTo>
                      <a:pt x="12670" y="61935"/>
                    </a:lnTo>
                    <a:lnTo>
                      <a:pt x="17142" y="50322"/>
                    </a:lnTo>
                    <a:lnTo>
                      <a:pt x="39503" y="27096"/>
                    </a:lnTo>
                    <a:lnTo>
                      <a:pt x="75279" y="11612"/>
                    </a:lnTo>
                    <a:lnTo>
                      <a:pt x="115527" y="3870"/>
                    </a:lnTo>
                    <a:lnTo>
                      <a:pt x="120000" y="0"/>
                    </a:lnTo>
                    <a:lnTo>
                      <a:pt x="70807" y="7741"/>
                    </a:lnTo>
                    <a:lnTo>
                      <a:pt x="35031" y="23225"/>
                    </a:lnTo>
                    <a:lnTo>
                      <a:pt x="8198" y="46451"/>
                    </a:lnTo>
                    <a:lnTo>
                      <a:pt x="3726" y="58064"/>
                    </a:lnTo>
                    <a:lnTo>
                      <a:pt x="0" y="73548"/>
                    </a:lnTo>
                    <a:lnTo>
                      <a:pt x="8198" y="96774"/>
                    </a:lnTo>
                    <a:lnTo>
                      <a:pt x="17142" y="108387"/>
                    </a:lnTo>
                    <a:lnTo>
                      <a:pt x="30559" y="120000"/>
                    </a:lnTo>
                    <a:lnTo>
                      <a:pt x="48447" y="120000"/>
                    </a:lnTo>
                    <a:lnTo>
                      <a:pt x="30559" y="108387"/>
                    </a:lnTo>
                    <a:lnTo>
                      <a:pt x="17142" y="96774"/>
                    </a:lnTo>
                    <a:lnTo>
                      <a:pt x="12670" y="85161"/>
                    </a:lnTo>
                    <a:lnTo>
                      <a:pt x="8198" y="7354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8713786" y="4829175"/>
                <a:ext cx="295275" cy="3333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3428"/>
                    </a:moveTo>
                    <a:lnTo>
                      <a:pt x="42810" y="6857"/>
                    </a:lnTo>
                    <a:lnTo>
                      <a:pt x="77189" y="20571"/>
                    </a:lnTo>
                    <a:lnTo>
                      <a:pt x="100540" y="41142"/>
                    </a:lnTo>
                    <a:lnTo>
                      <a:pt x="104432" y="51428"/>
                    </a:lnTo>
                    <a:lnTo>
                      <a:pt x="108324" y="65142"/>
                    </a:lnTo>
                    <a:lnTo>
                      <a:pt x="104432" y="78857"/>
                    </a:lnTo>
                    <a:lnTo>
                      <a:pt x="96648" y="92571"/>
                    </a:lnTo>
                    <a:lnTo>
                      <a:pt x="77189" y="102857"/>
                    </a:lnTo>
                    <a:lnTo>
                      <a:pt x="58378" y="113142"/>
                    </a:lnTo>
                    <a:lnTo>
                      <a:pt x="62270" y="120000"/>
                    </a:lnTo>
                    <a:lnTo>
                      <a:pt x="84972" y="109714"/>
                    </a:lnTo>
                    <a:lnTo>
                      <a:pt x="104432" y="96000"/>
                    </a:lnTo>
                    <a:lnTo>
                      <a:pt x="116108" y="82285"/>
                    </a:lnTo>
                    <a:lnTo>
                      <a:pt x="120000" y="65142"/>
                    </a:lnTo>
                    <a:lnTo>
                      <a:pt x="116108" y="51428"/>
                    </a:lnTo>
                    <a:lnTo>
                      <a:pt x="112216" y="37714"/>
                    </a:lnTo>
                    <a:lnTo>
                      <a:pt x="100540" y="27428"/>
                    </a:lnTo>
                    <a:lnTo>
                      <a:pt x="84972" y="17142"/>
                    </a:lnTo>
                    <a:lnTo>
                      <a:pt x="46702" y="3428"/>
                    </a:lnTo>
                    <a:lnTo>
                      <a:pt x="0" y="0"/>
                    </a:lnTo>
                    <a:lnTo>
                      <a:pt x="0" y="342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8485186" y="4854575"/>
                <a:ext cx="474661" cy="2952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200" y="0"/>
                    </a:moveTo>
                    <a:lnTo>
                      <a:pt x="36120" y="3870"/>
                    </a:lnTo>
                    <a:lnTo>
                      <a:pt x="16856" y="19354"/>
                    </a:lnTo>
                    <a:lnTo>
                      <a:pt x="4816" y="34838"/>
                    </a:lnTo>
                    <a:lnTo>
                      <a:pt x="2408" y="46451"/>
                    </a:lnTo>
                    <a:lnTo>
                      <a:pt x="0" y="58064"/>
                    </a:lnTo>
                    <a:lnTo>
                      <a:pt x="2408" y="69677"/>
                    </a:lnTo>
                    <a:lnTo>
                      <a:pt x="4816" y="81290"/>
                    </a:lnTo>
                    <a:lnTo>
                      <a:pt x="16856" y="100645"/>
                    </a:lnTo>
                    <a:lnTo>
                      <a:pt x="36120" y="116129"/>
                    </a:lnTo>
                    <a:lnTo>
                      <a:pt x="60200" y="120000"/>
                    </a:lnTo>
                    <a:lnTo>
                      <a:pt x="83879" y="116129"/>
                    </a:lnTo>
                    <a:lnTo>
                      <a:pt x="103143" y="100645"/>
                    </a:lnTo>
                    <a:lnTo>
                      <a:pt x="115183" y="81290"/>
                    </a:lnTo>
                    <a:lnTo>
                      <a:pt x="120000" y="69677"/>
                    </a:lnTo>
                    <a:lnTo>
                      <a:pt x="120000" y="58064"/>
                    </a:lnTo>
                    <a:lnTo>
                      <a:pt x="120000" y="46451"/>
                    </a:lnTo>
                    <a:lnTo>
                      <a:pt x="115183" y="34838"/>
                    </a:lnTo>
                    <a:lnTo>
                      <a:pt x="103143" y="19354"/>
                    </a:lnTo>
                    <a:lnTo>
                      <a:pt x="83879" y="3870"/>
                    </a:lnTo>
                    <a:lnTo>
                      <a:pt x="60200" y="0"/>
                    </a:lnTo>
                    <a:close/>
                    <a:moveTo>
                      <a:pt x="60200" y="116129"/>
                    </a:moveTo>
                    <a:lnTo>
                      <a:pt x="38528" y="112258"/>
                    </a:lnTo>
                    <a:lnTo>
                      <a:pt x="19264" y="100645"/>
                    </a:lnTo>
                    <a:lnTo>
                      <a:pt x="7224" y="81290"/>
                    </a:lnTo>
                    <a:lnTo>
                      <a:pt x="4816" y="69677"/>
                    </a:lnTo>
                    <a:lnTo>
                      <a:pt x="2408" y="58064"/>
                    </a:lnTo>
                    <a:lnTo>
                      <a:pt x="4816" y="46451"/>
                    </a:lnTo>
                    <a:lnTo>
                      <a:pt x="7224" y="34838"/>
                    </a:lnTo>
                    <a:lnTo>
                      <a:pt x="19264" y="19354"/>
                    </a:lnTo>
                    <a:lnTo>
                      <a:pt x="38528" y="7741"/>
                    </a:lnTo>
                    <a:lnTo>
                      <a:pt x="60200" y="3870"/>
                    </a:lnTo>
                    <a:lnTo>
                      <a:pt x="81471" y="7741"/>
                    </a:lnTo>
                    <a:lnTo>
                      <a:pt x="100735" y="19354"/>
                    </a:lnTo>
                    <a:lnTo>
                      <a:pt x="112775" y="34838"/>
                    </a:lnTo>
                    <a:lnTo>
                      <a:pt x="117591" y="46451"/>
                    </a:lnTo>
                    <a:lnTo>
                      <a:pt x="117591" y="58064"/>
                    </a:lnTo>
                    <a:lnTo>
                      <a:pt x="117591" y="69677"/>
                    </a:lnTo>
                    <a:lnTo>
                      <a:pt x="112775" y="81290"/>
                    </a:lnTo>
                    <a:lnTo>
                      <a:pt x="100735" y="100645"/>
                    </a:lnTo>
                    <a:lnTo>
                      <a:pt x="81471" y="112258"/>
                    </a:lnTo>
                    <a:lnTo>
                      <a:pt x="60200" y="11612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6207125" y="6267450"/>
                <a:ext cx="133349" cy="84137"/>
              </a:xfrm>
              <a:prstGeom prst="ellipse">
                <a:avLst/>
              </a:prstGeom>
              <a:gradFill>
                <a:gsLst>
                  <a:gs pos="0">
                    <a:srgbClr val="0080D7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62" name="Shape 62"/>
              <p:cNvGrpSpPr/>
              <p:nvPr/>
            </p:nvGrpSpPr>
            <p:grpSpPr>
              <a:xfrm>
                <a:off x="7216775" y="5727700"/>
                <a:ext cx="822324" cy="506412"/>
                <a:chOff x="7216775" y="5727700"/>
                <a:chExt cx="822324" cy="506412"/>
              </a:xfrm>
            </p:grpSpPr>
            <p:sp>
              <p:nvSpPr>
                <p:cNvPr id="63" name="Shape 63"/>
                <p:cNvSpPr/>
                <p:nvPr/>
              </p:nvSpPr>
              <p:spPr>
                <a:xfrm>
                  <a:off x="7216775" y="5727700"/>
                  <a:ext cx="822324" cy="506412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80D7"/>
                    </a:gs>
                  </a:gsLst>
                  <a:lin ang="108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4" name="Shape 64"/>
                <p:cNvSpPr/>
                <p:nvPr/>
              </p:nvSpPr>
              <p:spPr>
                <a:xfrm>
                  <a:off x="7267575" y="5762625"/>
                  <a:ext cx="708024" cy="430212"/>
                </a:xfrm>
                <a:prstGeom prst="ellipse">
                  <a:avLst/>
                </a:prstGeom>
                <a:gradFill>
                  <a:gsLst>
                    <a:gs pos="0">
                      <a:srgbClr val="088CE5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5" name="Shape 65"/>
                <p:cNvSpPr/>
                <p:nvPr/>
              </p:nvSpPr>
              <p:spPr>
                <a:xfrm>
                  <a:off x="7318375" y="5794375"/>
                  <a:ext cx="612775" cy="369886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80D7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7388225" y="5838825"/>
                  <a:ext cx="473075" cy="280987"/>
                </a:xfrm>
                <a:prstGeom prst="ellipse">
                  <a:avLst/>
                </a:prstGeom>
                <a:gradFill>
                  <a:gsLst>
                    <a:gs pos="0">
                      <a:srgbClr val="0080D7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7" name="Shape 67"/>
                <p:cNvSpPr/>
                <p:nvPr/>
              </p:nvSpPr>
              <p:spPr>
                <a:xfrm>
                  <a:off x="7445375" y="5870575"/>
                  <a:ext cx="352425" cy="220662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80D7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8" name="Shape 68"/>
                <p:cNvSpPr/>
                <p:nvPr/>
              </p:nvSpPr>
              <p:spPr>
                <a:xfrm>
                  <a:off x="7521575" y="5918200"/>
                  <a:ext cx="200024" cy="128587"/>
                </a:xfrm>
                <a:prstGeom prst="ellipse">
                  <a:avLst/>
                </a:prstGeom>
                <a:gradFill>
                  <a:gsLst>
                    <a:gs pos="0">
                      <a:srgbClr val="0084DD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69" name="Shape 69"/>
              <p:cNvGrpSpPr/>
              <p:nvPr/>
            </p:nvGrpSpPr>
            <p:grpSpPr>
              <a:xfrm>
                <a:off x="8542336" y="4897437"/>
                <a:ext cx="360362" cy="209549"/>
                <a:chOff x="8542336" y="4897437"/>
                <a:chExt cx="360362" cy="209549"/>
              </a:xfrm>
            </p:grpSpPr>
            <p:sp>
              <p:nvSpPr>
                <p:cNvPr id="70" name="Shape 70"/>
                <p:cNvSpPr/>
                <p:nvPr/>
              </p:nvSpPr>
              <p:spPr>
                <a:xfrm>
                  <a:off x="8542336" y="4897437"/>
                  <a:ext cx="360362" cy="209549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1" name="Shape 71"/>
                <p:cNvSpPr/>
                <p:nvPr/>
              </p:nvSpPr>
              <p:spPr>
                <a:xfrm>
                  <a:off x="8577261" y="4919662"/>
                  <a:ext cx="288925" cy="161925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2" name="Shape 72"/>
                <p:cNvSpPr/>
                <p:nvPr/>
              </p:nvSpPr>
              <p:spPr>
                <a:xfrm>
                  <a:off x="8621711" y="4935537"/>
                  <a:ext cx="198436" cy="130175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3" name="Shape 73"/>
                <p:cNvSpPr/>
                <p:nvPr/>
              </p:nvSpPr>
              <p:spPr>
                <a:xfrm>
                  <a:off x="8664575" y="4960937"/>
                  <a:ext cx="115886" cy="74611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</p:grp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Shape 86"/>
          <p:cNvGrpSpPr/>
          <p:nvPr/>
        </p:nvGrpSpPr>
        <p:grpSpPr>
          <a:xfrm>
            <a:off x="3175" y="4267200"/>
            <a:ext cx="9140825" cy="2590800"/>
            <a:chOff x="3175" y="4267200"/>
            <a:chExt cx="9140825" cy="2590800"/>
          </a:xfrm>
        </p:grpSpPr>
        <p:sp>
          <p:nvSpPr>
            <p:cNvPr id="87" name="Shape 87"/>
            <p:cNvSpPr/>
            <p:nvPr/>
          </p:nvSpPr>
          <p:spPr>
            <a:xfrm>
              <a:off x="3175" y="4267200"/>
              <a:ext cx="9140825" cy="2590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88" name="Shape 88"/>
            <p:cNvGrpSpPr/>
            <p:nvPr/>
          </p:nvGrpSpPr>
          <p:grpSpPr>
            <a:xfrm>
              <a:off x="2819400" y="4800600"/>
              <a:ext cx="6237286" cy="2047875"/>
              <a:chOff x="2819400" y="4800600"/>
              <a:chExt cx="6237286" cy="2047875"/>
            </a:xfrm>
          </p:grpSpPr>
          <p:grpSp>
            <p:nvGrpSpPr>
              <p:cNvPr id="89" name="Shape 89"/>
              <p:cNvGrpSpPr/>
              <p:nvPr/>
            </p:nvGrpSpPr>
            <p:grpSpPr>
              <a:xfrm>
                <a:off x="3600450" y="6245225"/>
                <a:ext cx="1012825" cy="598487"/>
                <a:chOff x="3600450" y="6245225"/>
                <a:chExt cx="1012825" cy="598487"/>
              </a:xfrm>
            </p:grpSpPr>
            <p:sp>
              <p:nvSpPr>
                <p:cNvPr id="90" name="Shape 90"/>
                <p:cNvSpPr/>
                <p:nvPr/>
              </p:nvSpPr>
              <p:spPr>
                <a:xfrm>
                  <a:off x="3600450" y="6245225"/>
                  <a:ext cx="1012825" cy="598487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77C8"/>
                    </a:gs>
                  </a:gsLst>
                  <a:lin ang="135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1" name="Shape 91"/>
                <p:cNvSpPr/>
                <p:nvPr/>
              </p:nvSpPr>
              <p:spPr>
                <a:xfrm>
                  <a:off x="3673475" y="6283325"/>
                  <a:ext cx="862011" cy="527050"/>
                </a:xfrm>
                <a:prstGeom prst="ellipse">
                  <a:avLst/>
                </a:prstGeom>
                <a:gradFill>
                  <a:gsLst>
                    <a:gs pos="0">
                      <a:srgbClr val="0077C8"/>
                    </a:gs>
                    <a:gs pos="100000">
                      <a:schemeClr val="accent1"/>
                    </a:gs>
                  </a:gsLst>
                  <a:lin ang="135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2" name="Shape 92"/>
                <p:cNvSpPr/>
                <p:nvPr/>
              </p:nvSpPr>
              <p:spPr>
                <a:xfrm>
                  <a:off x="3716337" y="6316662"/>
                  <a:ext cx="795337" cy="474661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7CCF"/>
                    </a:gs>
                  </a:gsLst>
                  <a:lin ang="135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3" name="Shape 93"/>
                <p:cNvSpPr/>
                <p:nvPr/>
              </p:nvSpPr>
              <p:spPr>
                <a:xfrm>
                  <a:off x="3759200" y="6345237"/>
                  <a:ext cx="704850" cy="409575"/>
                </a:xfrm>
                <a:prstGeom prst="ellipse">
                  <a:avLst/>
                </a:prstGeom>
                <a:gradFill>
                  <a:gsLst>
                    <a:gs pos="0">
                      <a:srgbClr val="0077C8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4" name="Shape 94"/>
                <p:cNvSpPr/>
                <p:nvPr/>
              </p:nvSpPr>
              <p:spPr>
                <a:xfrm>
                  <a:off x="3786187" y="6357937"/>
                  <a:ext cx="655636" cy="381000"/>
                </a:xfrm>
                <a:prstGeom prst="ellipse">
                  <a:avLst/>
                </a:prstGeom>
                <a:gradFill>
                  <a:gsLst>
                    <a:gs pos="0">
                      <a:srgbClr val="0080D7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5" name="Shape 95"/>
                <p:cNvSpPr/>
                <p:nvPr/>
              </p:nvSpPr>
              <p:spPr>
                <a:xfrm>
                  <a:off x="3868737" y="6391275"/>
                  <a:ext cx="485775" cy="304799"/>
                </a:xfrm>
                <a:prstGeom prst="ellipse">
                  <a:avLst/>
                </a:prstGeom>
                <a:gradFill>
                  <a:gsLst>
                    <a:gs pos="0">
                      <a:srgbClr val="0077C8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6" name="Shape 96"/>
                <p:cNvSpPr/>
                <p:nvPr/>
              </p:nvSpPr>
              <p:spPr>
                <a:xfrm>
                  <a:off x="3930650" y="6438900"/>
                  <a:ext cx="360362" cy="214312"/>
                </a:xfrm>
                <a:prstGeom prst="ellipse">
                  <a:avLst/>
                </a:prstGeom>
                <a:gradFill>
                  <a:gsLst>
                    <a:gs pos="0">
                      <a:srgbClr val="007CCF"/>
                    </a:gs>
                    <a:gs pos="100000">
                      <a:schemeClr val="accent1"/>
                    </a:gs>
                  </a:gsLst>
                  <a:lin ang="135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7" name="Shape 97"/>
                <p:cNvSpPr/>
                <p:nvPr/>
              </p:nvSpPr>
              <p:spPr>
                <a:xfrm>
                  <a:off x="4035425" y="6503987"/>
                  <a:ext cx="142875" cy="95250"/>
                </a:xfrm>
                <a:prstGeom prst="ellipse">
                  <a:avLst/>
                </a:prstGeom>
                <a:gradFill>
                  <a:gsLst>
                    <a:gs pos="0">
                      <a:srgbClr val="007CCF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98" name="Shape 98"/>
              <p:cNvSpPr/>
              <p:nvPr/>
            </p:nvSpPr>
            <p:spPr>
              <a:xfrm>
                <a:off x="5851525" y="6048375"/>
                <a:ext cx="844550" cy="519112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7CCF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5915025" y="6096000"/>
                <a:ext cx="717550" cy="436562"/>
              </a:xfrm>
              <a:prstGeom prst="ellipse">
                <a:avLst/>
              </a:prstGeom>
              <a:gradFill>
                <a:gsLst>
                  <a:gs pos="0">
                    <a:srgbClr val="007CCF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6003925" y="6146800"/>
                <a:ext cx="546099" cy="328611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6067425" y="6184900"/>
                <a:ext cx="415925" cy="252412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2" name="Shape 102"/>
              <p:cNvSpPr/>
              <p:nvPr/>
            </p:nvSpPr>
            <p:spPr>
              <a:xfrm>
                <a:off x="6121400" y="6226175"/>
                <a:ext cx="304799" cy="169861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5675312" y="5897562"/>
                <a:ext cx="608011" cy="2555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8115" y="8944"/>
                    </a:moveTo>
                    <a:lnTo>
                      <a:pt x="80732" y="17888"/>
                    </a:lnTo>
                    <a:lnTo>
                      <a:pt x="46806" y="40248"/>
                    </a:lnTo>
                    <a:lnTo>
                      <a:pt x="31727" y="57391"/>
                    </a:lnTo>
                    <a:lnTo>
                      <a:pt x="18534" y="75279"/>
                    </a:lnTo>
                    <a:lnTo>
                      <a:pt x="7539" y="97639"/>
                    </a:lnTo>
                    <a:lnTo>
                      <a:pt x="0" y="120000"/>
                    </a:lnTo>
                    <a:lnTo>
                      <a:pt x="0" y="102111"/>
                    </a:lnTo>
                    <a:lnTo>
                      <a:pt x="9109" y="79751"/>
                    </a:lnTo>
                    <a:lnTo>
                      <a:pt x="20418" y="61863"/>
                    </a:lnTo>
                    <a:lnTo>
                      <a:pt x="48691" y="26832"/>
                    </a:lnTo>
                    <a:lnTo>
                      <a:pt x="80732" y="8944"/>
                    </a:lnTo>
                    <a:lnTo>
                      <a:pt x="118115" y="0"/>
                    </a:lnTo>
                    <a:lnTo>
                      <a:pt x="118115" y="0"/>
                    </a:lnTo>
                    <a:lnTo>
                      <a:pt x="120000" y="0"/>
                    </a:lnTo>
                    <a:lnTo>
                      <a:pt x="120000" y="8944"/>
                    </a:lnTo>
                    <a:lnTo>
                      <a:pt x="118115" y="8944"/>
                    </a:lnTo>
                    <a:lnTo>
                      <a:pt x="118115" y="8944"/>
                    </a:lnTo>
                    <a:lnTo>
                      <a:pt x="118115" y="8944"/>
                    </a:lnTo>
                    <a:close/>
                  </a:path>
                </a:pathLst>
              </a:custGeom>
              <a:gradFill>
                <a:gsLst>
                  <a:gs pos="0">
                    <a:srgbClr val="0080D7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5865812" y="6619875"/>
                <a:ext cx="704850" cy="1047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9616" y="98181"/>
                    </a:moveTo>
                    <a:lnTo>
                      <a:pt x="95620" y="87272"/>
                    </a:lnTo>
                    <a:lnTo>
                      <a:pt x="120000" y="43636"/>
                    </a:lnTo>
                    <a:lnTo>
                      <a:pt x="120000" y="65454"/>
                    </a:lnTo>
                    <a:lnTo>
                      <a:pt x="95620" y="109090"/>
                    </a:lnTo>
                    <a:lnTo>
                      <a:pt x="69616" y="120000"/>
                    </a:lnTo>
                    <a:lnTo>
                      <a:pt x="50383" y="109090"/>
                    </a:lnTo>
                    <a:lnTo>
                      <a:pt x="32505" y="87272"/>
                    </a:lnTo>
                    <a:lnTo>
                      <a:pt x="16252" y="65454"/>
                    </a:lnTo>
                    <a:lnTo>
                      <a:pt x="0" y="21818"/>
                    </a:lnTo>
                    <a:lnTo>
                      <a:pt x="0" y="0"/>
                    </a:lnTo>
                    <a:lnTo>
                      <a:pt x="14627" y="43636"/>
                    </a:lnTo>
                    <a:lnTo>
                      <a:pt x="32505" y="65454"/>
                    </a:lnTo>
                    <a:lnTo>
                      <a:pt x="50383" y="87272"/>
                    </a:lnTo>
                    <a:lnTo>
                      <a:pt x="69616" y="98181"/>
                    </a:lnTo>
                    <a:lnTo>
                      <a:pt x="69616" y="98181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3C1"/>
                  </a:gs>
                </a:gsLst>
                <a:lin ang="81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99112" y="6200775"/>
                <a:ext cx="141287" cy="3428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6179" y="36666"/>
                    </a:moveTo>
                    <a:lnTo>
                      <a:pt x="24269" y="60000"/>
                    </a:lnTo>
                    <a:lnTo>
                      <a:pt x="48539" y="80000"/>
                    </a:lnTo>
                    <a:lnTo>
                      <a:pt x="80898" y="100000"/>
                    </a:lnTo>
                    <a:lnTo>
                      <a:pt x="120000" y="120000"/>
                    </a:lnTo>
                    <a:lnTo>
                      <a:pt x="97078" y="120000"/>
                    </a:lnTo>
                    <a:lnTo>
                      <a:pt x="56629" y="100000"/>
                    </a:lnTo>
                    <a:lnTo>
                      <a:pt x="24269" y="80000"/>
                    </a:lnTo>
                    <a:lnTo>
                      <a:pt x="8089" y="60000"/>
                    </a:lnTo>
                    <a:lnTo>
                      <a:pt x="0" y="36666"/>
                    </a:lnTo>
                    <a:lnTo>
                      <a:pt x="0" y="16666"/>
                    </a:lnTo>
                    <a:lnTo>
                      <a:pt x="16179" y="0"/>
                    </a:lnTo>
                    <a:lnTo>
                      <a:pt x="40449" y="0"/>
                    </a:lnTo>
                    <a:lnTo>
                      <a:pt x="24269" y="16666"/>
                    </a:lnTo>
                    <a:lnTo>
                      <a:pt x="16179" y="36666"/>
                    </a:lnTo>
                    <a:lnTo>
                      <a:pt x="16179" y="3666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5665787" y="5945187"/>
                <a:ext cx="1190624" cy="7318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1365" y="115314"/>
                    </a:moveTo>
                    <a:lnTo>
                      <a:pt x="49959" y="113752"/>
                    </a:lnTo>
                    <a:lnTo>
                      <a:pt x="39357" y="110629"/>
                    </a:lnTo>
                    <a:lnTo>
                      <a:pt x="29718" y="105943"/>
                    </a:lnTo>
                    <a:lnTo>
                      <a:pt x="21044" y="99696"/>
                    </a:lnTo>
                    <a:lnTo>
                      <a:pt x="13333" y="90325"/>
                    </a:lnTo>
                    <a:lnTo>
                      <a:pt x="8514" y="80954"/>
                    </a:lnTo>
                    <a:lnTo>
                      <a:pt x="4819" y="70021"/>
                    </a:lnTo>
                    <a:lnTo>
                      <a:pt x="3855" y="59088"/>
                    </a:lnTo>
                    <a:lnTo>
                      <a:pt x="4819" y="48156"/>
                    </a:lnTo>
                    <a:lnTo>
                      <a:pt x="8514" y="37223"/>
                    </a:lnTo>
                    <a:lnTo>
                      <a:pt x="13333" y="27852"/>
                    </a:lnTo>
                    <a:lnTo>
                      <a:pt x="21044" y="20043"/>
                    </a:lnTo>
                    <a:lnTo>
                      <a:pt x="29718" y="12234"/>
                    </a:lnTo>
                    <a:lnTo>
                      <a:pt x="39357" y="7809"/>
                    </a:lnTo>
                    <a:lnTo>
                      <a:pt x="49959" y="4685"/>
                    </a:lnTo>
                    <a:lnTo>
                      <a:pt x="61365" y="3123"/>
                    </a:lnTo>
                    <a:lnTo>
                      <a:pt x="76787" y="4685"/>
                    </a:lnTo>
                    <a:lnTo>
                      <a:pt x="90281" y="10672"/>
                    </a:lnTo>
                    <a:lnTo>
                      <a:pt x="90281" y="9370"/>
                    </a:lnTo>
                    <a:lnTo>
                      <a:pt x="90281" y="7809"/>
                    </a:lnTo>
                    <a:lnTo>
                      <a:pt x="76787" y="1561"/>
                    </a:lnTo>
                    <a:lnTo>
                      <a:pt x="61365" y="0"/>
                    </a:lnTo>
                    <a:lnTo>
                      <a:pt x="48995" y="1561"/>
                    </a:lnTo>
                    <a:lnTo>
                      <a:pt x="37429" y="4685"/>
                    </a:lnTo>
                    <a:lnTo>
                      <a:pt x="26827" y="10672"/>
                    </a:lnTo>
                    <a:lnTo>
                      <a:pt x="18152" y="16919"/>
                    </a:lnTo>
                    <a:lnTo>
                      <a:pt x="10441" y="26290"/>
                    </a:lnTo>
                    <a:lnTo>
                      <a:pt x="4819" y="35661"/>
                    </a:lnTo>
                    <a:lnTo>
                      <a:pt x="963" y="46594"/>
                    </a:lnTo>
                    <a:lnTo>
                      <a:pt x="0" y="59088"/>
                    </a:lnTo>
                    <a:lnTo>
                      <a:pt x="963" y="71583"/>
                    </a:lnTo>
                    <a:lnTo>
                      <a:pt x="4819" y="82516"/>
                    </a:lnTo>
                    <a:lnTo>
                      <a:pt x="10441" y="93449"/>
                    </a:lnTo>
                    <a:lnTo>
                      <a:pt x="18152" y="102819"/>
                    </a:lnTo>
                    <a:lnTo>
                      <a:pt x="26827" y="109067"/>
                    </a:lnTo>
                    <a:lnTo>
                      <a:pt x="37429" y="115314"/>
                    </a:lnTo>
                    <a:lnTo>
                      <a:pt x="48995" y="118438"/>
                    </a:lnTo>
                    <a:lnTo>
                      <a:pt x="61365" y="119999"/>
                    </a:lnTo>
                    <a:lnTo>
                      <a:pt x="71967" y="118438"/>
                    </a:lnTo>
                    <a:lnTo>
                      <a:pt x="81606" y="116876"/>
                    </a:lnTo>
                    <a:lnTo>
                      <a:pt x="97831" y="107505"/>
                    </a:lnTo>
                    <a:lnTo>
                      <a:pt x="105542" y="101258"/>
                    </a:lnTo>
                    <a:lnTo>
                      <a:pt x="111325" y="93449"/>
                    </a:lnTo>
                    <a:lnTo>
                      <a:pt x="116144" y="85639"/>
                    </a:lnTo>
                    <a:lnTo>
                      <a:pt x="120000" y="76268"/>
                    </a:lnTo>
                    <a:lnTo>
                      <a:pt x="119036" y="74707"/>
                    </a:lnTo>
                    <a:lnTo>
                      <a:pt x="117108" y="73145"/>
                    </a:lnTo>
                    <a:lnTo>
                      <a:pt x="114216" y="82516"/>
                    </a:lnTo>
                    <a:lnTo>
                      <a:pt x="109397" y="90325"/>
                    </a:lnTo>
                    <a:lnTo>
                      <a:pt x="103614" y="98134"/>
                    </a:lnTo>
                    <a:lnTo>
                      <a:pt x="97028" y="104381"/>
                    </a:lnTo>
                    <a:lnTo>
                      <a:pt x="80642" y="112190"/>
                    </a:lnTo>
                    <a:lnTo>
                      <a:pt x="71004" y="115314"/>
                    </a:lnTo>
                    <a:lnTo>
                      <a:pt x="61365" y="115314"/>
                    </a:lnTo>
                    <a:lnTo>
                      <a:pt x="61365" y="11531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CCF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6408737" y="5907087"/>
                <a:ext cx="152399" cy="476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0" y="48000"/>
                    </a:lnTo>
                    <a:lnTo>
                      <a:pt x="60000" y="72000"/>
                    </a:lnTo>
                    <a:lnTo>
                      <a:pt x="120000" y="120000"/>
                    </a:lnTo>
                    <a:lnTo>
                      <a:pt x="120000" y="96000"/>
                    </a:lnTo>
                    <a:lnTo>
                      <a:pt x="120000" y="72000"/>
                    </a:lnTo>
                    <a:lnTo>
                      <a:pt x="60000" y="4800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77C8"/>
                  </a:gs>
                  <a:gs pos="100000">
                    <a:schemeClr val="accent1"/>
                  </a:gs>
                </a:gsLst>
                <a:lin ang="108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6627811" y="6429375"/>
                <a:ext cx="285750" cy="2095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20000"/>
                    </a:moveTo>
                    <a:lnTo>
                      <a:pt x="19441" y="120000"/>
                    </a:lnTo>
                    <a:lnTo>
                      <a:pt x="51620" y="98181"/>
                    </a:lnTo>
                    <a:lnTo>
                      <a:pt x="79776" y="70909"/>
                    </a:lnTo>
                    <a:lnTo>
                      <a:pt x="103910" y="43636"/>
                    </a:lnTo>
                    <a:lnTo>
                      <a:pt x="120000" y="10909"/>
                    </a:lnTo>
                    <a:lnTo>
                      <a:pt x="115977" y="5454"/>
                    </a:lnTo>
                    <a:lnTo>
                      <a:pt x="111955" y="0"/>
                    </a:lnTo>
                    <a:lnTo>
                      <a:pt x="91843" y="38181"/>
                    </a:lnTo>
                    <a:lnTo>
                      <a:pt x="67709" y="70909"/>
                    </a:lnTo>
                    <a:lnTo>
                      <a:pt x="35530" y="98181"/>
                    </a:lnTo>
                    <a:lnTo>
                      <a:pt x="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gradFill>
                <a:gsLst>
                  <a:gs pos="0">
                    <a:srgbClr val="0077C8"/>
                  </a:gs>
                  <a:gs pos="100000">
                    <a:schemeClr val="accent1"/>
                  </a:gs>
                </a:gsLst>
                <a:lin ang="81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4103687" y="6067425"/>
                <a:ext cx="712786" cy="2952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607" y="3870"/>
                    </a:moveTo>
                    <a:lnTo>
                      <a:pt x="20892" y="7741"/>
                    </a:lnTo>
                    <a:lnTo>
                      <a:pt x="40178" y="11612"/>
                    </a:lnTo>
                    <a:lnTo>
                      <a:pt x="57589" y="23225"/>
                    </a:lnTo>
                    <a:lnTo>
                      <a:pt x="73660" y="38709"/>
                    </a:lnTo>
                    <a:lnTo>
                      <a:pt x="88124" y="54193"/>
                    </a:lnTo>
                    <a:lnTo>
                      <a:pt x="100982" y="73548"/>
                    </a:lnTo>
                    <a:lnTo>
                      <a:pt x="112232" y="96774"/>
                    </a:lnTo>
                    <a:lnTo>
                      <a:pt x="119999" y="120000"/>
                    </a:lnTo>
                    <a:lnTo>
                      <a:pt x="119999" y="104516"/>
                    </a:lnTo>
                    <a:lnTo>
                      <a:pt x="110624" y="81290"/>
                    </a:lnTo>
                    <a:lnTo>
                      <a:pt x="99374" y="61935"/>
                    </a:lnTo>
                    <a:lnTo>
                      <a:pt x="86517" y="42580"/>
                    </a:lnTo>
                    <a:lnTo>
                      <a:pt x="72053" y="30967"/>
                    </a:lnTo>
                    <a:lnTo>
                      <a:pt x="38571" y="7741"/>
                    </a:lnTo>
                    <a:lnTo>
                      <a:pt x="20892" y="3870"/>
                    </a:lnTo>
                    <a:lnTo>
                      <a:pt x="1607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870"/>
                    </a:lnTo>
                    <a:lnTo>
                      <a:pt x="0" y="3870"/>
                    </a:lnTo>
                    <a:lnTo>
                      <a:pt x="1607" y="3870"/>
                    </a:lnTo>
                    <a:lnTo>
                      <a:pt x="1607" y="3870"/>
                    </a:lnTo>
                    <a:close/>
                  </a:path>
                </a:pathLst>
              </a:custGeom>
              <a:gradFill>
                <a:gsLst>
                  <a:gs pos="0">
                    <a:srgbClr val="007CCF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3400425" y="6115050"/>
                <a:ext cx="1416049" cy="7334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101" y="71688"/>
                    </a:moveTo>
                    <a:lnTo>
                      <a:pt x="3910" y="57662"/>
                    </a:lnTo>
                    <a:lnTo>
                      <a:pt x="7955" y="45194"/>
                    </a:lnTo>
                    <a:lnTo>
                      <a:pt x="12808" y="34285"/>
                    </a:lnTo>
                    <a:lnTo>
                      <a:pt x="20089" y="24935"/>
                    </a:lnTo>
                    <a:lnTo>
                      <a:pt x="28179" y="15584"/>
                    </a:lnTo>
                    <a:lnTo>
                      <a:pt x="37887" y="9350"/>
                    </a:lnTo>
                    <a:lnTo>
                      <a:pt x="49078" y="6233"/>
                    </a:lnTo>
                    <a:lnTo>
                      <a:pt x="60404" y="4675"/>
                    </a:lnTo>
                    <a:lnTo>
                      <a:pt x="71730" y="6233"/>
                    </a:lnTo>
                    <a:lnTo>
                      <a:pt x="82112" y="9350"/>
                    </a:lnTo>
                    <a:lnTo>
                      <a:pt x="91820" y="15584"/>
                    </a:lnTo>
                    <a:lnTo>
                      <a:pt x="99910" y="24935"/>
                    </a:lnTo>
                    <a:lnTo>
                      <a:pt x="107191" y="34285"/>
                    </a:lnTo>
                    <a:lnTo>
                      <a:pt x="112044" y="45194"/>
                    </a:lnTo>
                    <a:lnTo>
                      <a:pt x="116089" y="57662"/>
                    </a:lnTo>
                    <a:lnTo>
                      <a:pt x="116898" y="71688"/>
                    </a:lnTo>
                    <a:lnTo>
                      <a:pt x="115280" y="85714"/>
                    </a:lnTo>
                    <a:lnTo>
                      <a:pt x="112044" y="98181"/>
                    </a:lnTo>
                    <a:lnTo>
                      <a:pt x="105573" y="110649"/>
                    </a:lnTo>
                    <a:lnTo>
                      <a:pt x="97483" y="119999"/>
                    </a:lnTo>
                    <a:lnTo>
                      <a:pt x="103146" y="119999"/>
                    </a:lnTo>
                    <a:lnTo>
                      <a:pt x="110426" y="110649"/>
                    </a:lnTo>
                    <a:lnTo>
                      <a:pt x="115280" y="98181"/>
                    </a:lnTo>
                    <a:lnTo>
                      <a:pt x="119191" y="85714"/>
                    </a:lnTo>
                    <a:lnTo>
                      <a:pt x="120000" y="71688"/>
                    </a:lnTo>
                    <a:lnTo>
                      <a:pt x="119191" y="57662"/>
                    </a:lnTo>
                    <a:lnTo>
                      <a:pt x="115280" y="43636"/>
                    </a:lnTo>
                    <a:lnTo>
                      <a:pt x="109617" y="31168"/>
                    </a:lnTo>
                    <a:lnTo>
                      <a:pt x="102337" y="21818"/>
                    </a:lnTo>
                    <a:lnTo>
                      <a:pt x="93438" y="12467"/>
                    </a:lnTo>
                    <a:lnTo>
                      <a:pt x="83730" y="6233"/>
                    </a:lnTo>
                    <a:lnTo>
                      <a:pt x="72539" y="1558"/>
                    </a:lnTo>
                    <a:lnTo>
                      <a:pt x="60404" y="0"/>
                    </a:lnTo>
                    <a:lnTo>
                      <a:pt x="48269" y="1558"/>
                    </a:lnTo>
                    <a:lnTo>
                      <a:pt x="37078" y="6233"/>
                    </a:lnTo>
                    <a:lnTo>
                      <a:pt x="26561" y="12467"/>
                    </a:lnTo>
                    <a:lnTo>
                      <a:pt x="17662" y="21818"/>
                    </a:lnTo>
                    <a:lnTo>
                      <a:pt x="10382" y="31168"/>
                    </a:lnTo>
                    <a:lnTo>
                      <a:pt x="4719" y="43636"/>
                    </a:lnTo>
                    <a:lnTo>
                      <a:pt x="1617" y="57662"/>
                    </a:lnTo>
                    <a:lnTo>
                      <a:pt x="0" y="71688"/>
                    </a:lnTo>
                    <a:lnTo>
                      <a:pt x="808" y="85714"/>
                    </a:lnTo>
                    <a:lnTo>
                      <a:pt x="4719" y="98181"/>
                    </a:lnTo>
                    <a:lnTo>
                      <a:pt x="9573" y="110649"/>
                    </a:lnTo>
                    <a:lnTo>
                      <a:pt x="16853" y="119999"/>
                    </a:lnTo>
                    <a:lnTo>
                      <a:pt x="22516" y="119999"/>
                    </a:lnTo>
                    <a:lnTo>
                      <a:pt x="14426" y="110649"/>
                    </a:lnTo>
                    <a:lnTo>
                      <a:pt x="7955" y="98181"/>
                    </a:lnTo>
                    <a:lnTo>
                      <a:pt x="4719" y="85714"/>
                    </a:lnTo>
                    <a:lnTo>
                      <a:pt x="3101" y="71688"/>
                    </a:lnTo>
                    <a:lnTo>
                      <a:pt x="3101" y="71688"/>
                    </a:lnTo>
                    <a:close/>
                  </a:path>
                </a:pathLst>
              </a:custGeom>
              <a:gradFill>
                <a:gsLst>
                  <a:gs pos="0">
                    <a:srgbClr val="0073C1"/>
                  </a:gs>
                  <a:gs pos="100000">
                    <a:schemeClr val="accent1"/>
                  </a:gs>
                </a:gsLst>
                <a:lin ang="135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3305175" y="6076950"/>
                <a:ext cx="646112" cy="7715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320" y="74074"/>
                    </a:moveTo>
                    <a:lnTo>
                      <a:pt x="7093" y="60740"/>
                    </a:lnTo>
                    <a:lnTo>
                      <a:pt x="14187" y="48888"/>
                    </a:lnTo>
                    <a:lnTo>
                      <a:pt x="24532" y="37037"/>
                    </a:lnTo>
                    <a:lnTo>
                      <a:pt x="38719" y="26666"/>
                    </a:lnTo>
                    <a:lnTo>
                      <a:pt x="54679" y="17777"/>
                    </a:lnTo>
                    <a:lnTo>
                      <a:pt x="74187" y="10370"/>
                    </a:lnTo>
                    <a:lnTo>
                      <a:pt x="97241" y="5925"/>
                    </a:lnTo>
                    <a:lnTo>
                      <a:pt x="120000" y="1481"/>
                    </a:lnTo>
                    <a:lnTo>
                      <a:pt x="120000" y="0"/>
                    </a:lnTo>
                    <a:lnTo>
                      <a:pt x="95467" y="2962"/>
                    </a:lnTo>
                    <a:lnTo>
                      <a:pt x="72413" y="8888"/>
                    </a:lnTo>
                    <a:lnTo>
                      <a:pt x="52906" y="16296"/>
                    </a:lnTo>
                    <a:lnTo>
                      <a:pt x="35172" y="25185"/>
                    </a:lnTo>
                    <a:lnTo>
                      <a:pt x="21280" y="35555"/>
                    </a:lnTo>
                    <a:lnTo>
                      <a:pt x="8866" y="47407"/>
                    </a:lnTo>
                    <a:lnTo>
                      <a:pt x="1773" y="60740"/>
                    </a:lnTo>
                    <a:lnTo>
                      <a:pt x="0" y="74074"/>
                    </a:lnTo>
                    <a:lnTo>
                      <a:pt x="1773" y="85925"/>
                    </a:lnTo>
                    <a:lnTo>
                      <a:pt x="8866" y="97777"/>
                    </a:lnTo>
                    <a:lnTo>
                      <a:pt x="19507" y="109629"/>
                    </a:lnTo>
                    <a:lnTo>
                      <a:pt x="31625" y="120000"/>
                    </a:lnTo>
                    <a:lnTo>
                      <a:pt x="38719" y="120000"/>
                    </a:lnTo>
                    <a:lnTo>
                      <a:pt x="24532" y="111111"/>
                    </a:lnTo>
                    <a:lnTo>
                      <a:pt x="14187" y="99259"/>
                    </a:lnTo>
                    <a:lnTo>
                      <a:pt x="7093" y="87407"/>
                    </a:lnTo>
                    <a:lnTo>
                      <a:pt x="5320" y="74074"/>
                    </a:lnTo>
                    <a:lnTo>
                      <a:pt x="5320" y="74074"/>
                    </a:lnTo>
                    <a:close/>
                  </a:path>
                </a:pathLst>
              </a:custGeom>
              <a:gradFill>
                <a:gsLst>
                  <a:gs pos="0">
                    <a:srgbClr val="007CCF"/>
                  </a:gs>
                  <a:gs pos="100000">
                    <a:schemeClr val="accent1"/>
                  </a:gs>
                </a:gsLst>
                <a:lin ang="108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4741862" y="6419850"/>
                <a:ext cx="171449" cy="4000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9813" y="40000"/>
                    </a:moveTo>
                    <a:lnTo>
                      <a:pt x="93084" y="62857"/>
                    </a:lnTo>
                    <a:lnTo>
                      <a:pt x="72897" y="82857"/>
                    </a:lnTo>
                    <a:lnTo>
                      <a:pt x="40373" y="102857"/>
                    </a:lnTo>
                    <a:lnTo>
                      <a:pt x="0" y="120000"/>
                    </a:lnTo>
                    <a:lnTo>
                      <a:pt x="20186" y="120000"/>
                    </a:lnTo>
                    <a:lnTo>
                      <a:pt x="59439" y="102857"/>
                    </a:lnTo>
                    <a:lnTo>
                      <a:pt x="93084" y="82857"/>
                    </a:lnTo>
                    <a:lnTo>
                      <a:pt x="113271" y="62857"/>
                    </a:lnTo>
                    <a:lnTo>
                      <a:pt x="120000" y="40000"/>
                    </a:lnTo>
                    <a:lnTo>
                      <a:pt x="113271" y="20000"/>
                    </a:lnTo>
                    <a:lnTo>
                      <a:pt x="99813" y="0"/>
                    </a:lnTo>
                    <a:lnTo>
                      <a:pt x="72897" y="0"/>
                    </a:lnTo>
                    <a:lnTo>
                      <a:pt x="93084" y="20000"/>
                    </a:lnTo>
                    <a:lnTo>
                      <a:pt x="99813" y="40000"/>
                    </a:lnTo>
                    <a:lnTo>
                      <a:pt x="99813" y="4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6FBB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3282950" y="5849937"/>
                <a:ext cx="1325562" cy="2381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4443" y="14400"/>
                    </a:moveTo>
                    <a:lnTo>
                      <a:pt x="85796" y="19200"/>
                    </a:lnTo>
                    <a:lnTo>
                      <a:pt x="98011" y="24000"/>
                    </a:lnTo>
                    <a:lnTo>
                      <a:pt x="108502" y="33600"/>
                    </a:lnTo>
                    <a:lnTo>
                      <a:pt x="118994" y="48000"/>
                    </a:lnTo>
                    <a:lnTo>
                      <a:pt x="120000" y="33600"/>
                    </a:lnTo>
                    <a:lnTo>
                      <a:pt x="109365" y="19200"/>
                    </a:lnTo>
                    <a:lnTo>
                      <a:pt x="98874" y="9600"/>
                    </a:lnTo>
                    <a:lnTo>
                      <a:pt x="86658" y="4800"/>
                    </a:lnTo>
                    <a:lnTo>
                      <a:pt x="74443" y="0"/>
                    </a:lnTo>
                    <a:lnTo>
                      <a:pt x="53461" y="9600"/>
                    </a:lnTo>
                    <a:lnTo>
                      <a:pt x="33341" y="28800"/>
                    </a:lnTo>
                    <a:lnTo>
                      <a:pt x="15808" y="62400"/>
                    </a:lnTo>
                    <a:lnTo>
                      <a:pt x="0" y="105600"/>
                    </a:lnTo>
                    <a:lnTo>
                      <a:pt x="2730" y="120000"/>
                    </a:lnTo>
                    <a:lnTo>
                      <a:pt x="17532" y="76800"/>
                    </a:lnTo>
                    <a:lnTo>
                      <a:pt x="35065" y="43200"/>
                    </a:lnTo>
                    <a:lnTo>
                      <a:pt x="54323" y="24000"/>
                    </a:lnTo>
                    <a:lnTo>
                      <a:pt x="74443" y="1440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2963861" y="6116637"/>
                <a:ext cx="271461" cy="7318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1754" y="68459"/>
                    </a:moveTo>
                    <a:lnTo>
                      <a:pt x="30175" y="49718"/>
                    </a:lnTo>
                    <a:lnTo>
                      <a:pt x="47017" y="34099"/>
                    </a:lnTo>
                    <a:lnTo>
                      <a:pt x="81403" y="18741"/>
                    </a:lnTo>
                    <a:lnTo>
                      <a:pt x="120000" y="4685"/>
                    </a:lnTo>
                    <a:lnTo>
                      <a:pt x="107368" y="0"/>
                    </a:lnTo>
                    <a:lnTo>
                      <a:pt x="60350" y="15618"/>
                    </a:lnTo>
                    <a:lnTo>
                      <a:pt x="30175" y="31236"/>
                    </a:lnTo>
                    <a:lnTo>
                      <a:pt x="9122" y="49718"/>
                    </a:lnTo>
                    <a:lnTo>
                      <a:pt x="0" y="68459"/>
                    </a:lnTo>
                    <a:lnTo>
                      <a:pt x="4210" y="82516"/>
                    </a:lnTo>
                    <a:lnTo>
                      <a:pt x="17543" y="95010"/>
                    </a:lnTo>
                    <a:lnTo>
                      <a:pt x="34385" y="107505"/>
                    </a:lnTo>
                    <a:lnTo>
                      <a:pt x="60350" y="119999"/>
                    </a:lnTo>
                    <a:lnTo>
                      <a:pt x="85614" y="119999"/>
                    </a:lnTo>
                    <a:lnTo>
                      <a:pt x="60350" y="107505"/>
                    </a:lnTo>
                    <a:lnTo>
                      <a:pt x="38596" y="95010"/>
                    </a:lnTo>
                    <a:lnTo>
                      <a:pt x="25964" y="82516"/>
                    </a:lnTo>
                    <a:lnTo>
                      <a:pt x="21754" y="6845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4684712" y="5954712"/>
                <a:ext cx="571500" cy="89376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77797"/>
                    </a:moveTo>
                    <a:lnTo>
                      <a:pt x="117666" y="65008"/>
                    </a:lnTo>
                    <a:lnTo>
                      <a:pt x="111666" y="53499"/>
                    </a:lnTo>
                    <a:lnTo>
                      <a:pt x="101666" y="43481"/>
                    </a:lnTo>
                    <a:lnTo>
                      <a:pt x="87333" y="33250"/>
                    </a:lnTo>
                    <a:lnTo>
                      <a:pt x="71000" y="23019"/>
                    </a:lnTo>
                    <a:lnTo>
                      <a:pt x="53000" y="14067"/>
                    </a:lnTo>
                    <a:lnTo>
                      <a:pt x="30666" y="6394"/>
                    </a:lnTo>
                    <a:lnTo>
                      <a:pt x="6333" y="0"/>
                    </a:lnTo>
                    <a:lnTo>
                      <a:pt x="0" y="2557"/>
                    </a:lnTo>
                    <a:lnTo>
                      <a:pt x="22333" y="8952"/>
                    </a:lnTo>
                    <a:lnTo>
                      <a:pt x="44666" y="16625"/>
                    </a:lnTo>
                    <a:lnTo>
                      <a:pt x="63000" y="24298"/>
                    </a:lnTo>
                    <a:lnTo>
                      <a:pt x="79333" y="34529"/>
                    </a:lnTo>
                    <a:lnTo>
                      <a:pt x="91333" y="44760"/>
                    </a:lnTo>
                    <a:lnTo>
                      <a:pt x="99666" y="54777"/>
                    </a:lnTo>
                    <a:lnTo>
                      <a:pt x="105666" y="66287"/>
                    </a:lnTo>
                    <a:lnTo>
                      <a:pt x="107666" y="77797"/>
                    </a:lnTo>
                    <a:lnTo>
                      <a:pt x="105666" y="89307"/>
                    </a:lnTo>
                    <a:lnTo>
                      <a:pt x="99666" y="99538"/>
                    </a:lnTo>
                    <a:lnTo>
                      <a:pt x="91333" y="109769"/>
                    </a:lnTo>
                    <a:lnTo>
                      <a:pt x="79333" y="120000"/>
                    </a:lnTo>
                    <a:lnTo>
                      <a:pt x="89333" y="120000"/>
                    </a:lnTo>
                    <a:lnTo>
                      <a:pt x="103666" y="109769"/>
                    </a:lnTo>
                    <a:lnTo>
                      <a:pt x="111666" y="99538"/>
                    </a:lnTo>
                    <a:lnTo>
                      <a:pt x="117666" y="89307"/>
                    </a:lnTo>
                    <a:lnTo>
                      <a:pt x="120000" y="77797"/>
                    </a:lnTo>
                    <a:lnTo>
                      <a:pt x="120000" y="7779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3679825" y="5764212"/>
                <a:ext cx="1711324" cy="6746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7217" y="120000"/>
                    </a:moveTo>
                    <a:lnTo>
                      <a:pt x="120000" y="118305"/>
                    </a:lnTo>
                    <a:lnTo>
                      <a:pt x="118664" y="106447"/>
                    </a:lnTo>
                    <a:lnTo>
                      <a:pt x="116549" y="94870"/>
                    </a:lnTo>
                    <a:lnTo>
                      <a:pt x="109758" y="71152"/>
                    </a:lnTo>
                    <a:lnTo>
                      <a:pt x="100964" y="50823"/>
                    </a:lnTo>
                    <a:lnTo>
                      <a:pt x="90166" y="33882"/>
                    </a:lnTo>
                    <a:lnTo>
                      <a:pt x="77254" y="20329"/>
                    </a:lnTo>
                    <a:lnTo>
                      <a:pt x="62337" y="8470"/>
                    </a:lnTo>
                    <a:lnTo>
                      <a:pt x="46753" y="1694"/>
                    </a:lnTo>
                    <a:lnTo>
                      <a:pt x="29833" y="0"/>
                    </a:lnTo>
                    <a:lnTo>
                      <a:pt x="14916" y="1694"/>
                    </a:lnTo>
                    <a:lnTo>
                      <a:pt x="0" y="6776"/>
                    </a:lnTo>
                    <a:lnTo>
                      <a:pt x="1335" y="10164"/>
                    </a:lnTo>
                    <a:lnTo>
                      <a:pt x="14916" y="5082"/>
                    </a:lnTo>
                    <a:lnTo>
                      <a:pt x="29833" y="3388"/>
                    </a:lnTo>
                    <a:lnTo>
                      <a:pt x="46753" y="5082"/>
                    </a:lnTo>
                    <a:lnTo>
                      <a:pt x="61669" y="11858"/>
                    </a:lnTo>
                    <a:lnTo>
                      <a:pt x="75918" y="23717"/>
                    </a:lnTo>
                    <a:lnTo>
                      <a:pt x="88831" y="37270"/>
                    </a:lnTo>
                    <a:lnTo>
                      <a:pt x="99628" y="54211"/>
                    </a:lnTo>
                    <a:lnTo>
                      <a:pt x="107755" y="74541"/>
                    </a:lnTo>
                    <a:lnTo>
                      <a:pt x="111205" y="84705"/>
                    </a:lnTo>
                    <a:lnTo>
                      <a:pt x="113877" y="96564"/>
                    </a:lnTo>
                    <a:lnTo>
                      <a:pt x="115881" y="108141"/>
                    </a:lnTo>
                    <a:lnTo>
                      <a:pt x="117217" y="120000"/>
                    </a:lnTo>
                    <a:lnTo>
                      <a:pt x="117217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5245100" y="6477000"/>
                <a:ext cx="155574" cy="3714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20000"/>
                    </a:moveTo>
                    <a:lnTo>
                      <a:pt x="30612" y="120000"/>
                    </a:lnTo>
                    <a:lnTo>
                      <a:pt x="67346" y="95384"/>
                    </a:lnTo>
                    <a:lnTo>
                      <a:pt x="97959" y="70769"/>
                    </a:lnTo>
                    <a:lnTo>
                      <a:pt x="112653" y="46153"/>
                    </a:lnTo>
                    <a:lnTo>
                      <a:pt x="119999" y="18461"/>
                    </a:lnTo>
                    <a:lnTo>
                      <a:pt x="119999" y="0"/>
                    </a:lnTo>
                    <a:lnTo>
                      <a:pt x="90612" y="0"/>
                    </a:lnTo>
                    <a:lnTo>
                      <a:pt x="90612" y="18461"/>
                    </a:lnTo>
                    <a:lnTo>
                      <a:pt x="82040" y="46153"/>
                    </a:lnTo>
                    <a:lnTo>
                      <a:pt x="67346" y="70769"/>
                    </a:lnTo>
                    <a:lnTo>
                      <a:pt x="37959" y="95384"/>
                    </a:lnTo>
                    <a:lnTo>
                      <a:pt x="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77C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2819400" y="5830887"/>
                <a:ext cx="763586" cy="10175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90" y="82932"/>
                    </a:moveTo>
                    <a:lnTo>
                      <a:pt x="5987" y="69453"/>
                    </a:lnTo>
                    <a:lnTo>
                      <a:pt x="13721" y="57098"/>
                    </a:lnTo>
                    <a:lnTo>
                      <a:pt x="22702" y="46053"/>
                    </a:lnTo>
                    <a:lnTo>
                      <a:pt x="36424" y="34820"/>
                    </a:lnTo>
                    <a:lnTo>
                      <a:pt x="53139" y="24711"/>
                    </a:lnTo>
                    <a:lnTo>
                      <a:pt x="72848" y="15725"/>
                    </a:lnTo>
                    <a:lnTo>
                      <a:pt x="95800" y="8985"/>
                    </a:lnTo>
                    <a:lnTo>
                      <a:pt x="120000" y="2246"/>
                    </a:lnTo>
                    <a:lnTo>
                      <a:pt x="114012" y="0"/>
                    </a:lnTo>
                    <a:lnTo>
                      <a:pt x="89563" y="6739"/>
                    </a:lnTo>
                    <a:lnTo>
                      <a:pt x="68357" y="14602"/>
                    </a:lnTo>
                    <a:lnTo>
                      <a:pt x="48648" y="23588"/>
                    </a:lnTo>
                    <a:lnTo>
                      <a:pt x="31933" y="33697"/>
                    </a:lnTo>
                    <a:lnTo>
                      <a:pt x="18212" y="44929"/>
                    </a:lnTo>
                    <a:lnTo>
                      <a:pt x="9230" y="57098"/>
                    </a:lnTo>
                    <a:lnTo>
                      <a:pt x="1496" y="69453"/>
                    </a:lnTo>
                    <a:lnTo>
                      <a:pt x="0" y="82932"/>
                    </a:lnTo>
                    <a:lnTo>
                      <a:pt x="1496" y="93042"/>
                    </a:lnTo>
                    <a:lnTo>
                      <a:pt x="4490" y="102028"/>
                    </a:lnTo>
                    <a:lnTo>
                      <a:pt x="10727" y="111014"/>
                    </a:lnTo>
                    <a:lnTo>
                      <a:pt x="18212" y="120000"/>
                    </a:lnTo>
                    <a:lnTo>
                      <a:pt x="24199" y="120000"/>
                    </a:lnTo>
                    <a:lnTo>
                      <a:pt x="16715" y="111014"/>
                    </a:lnTo>
                    <a:lnTo>
                      <a:pt x="10727" y="102028"/>
                    </a:lnTo>
                    <a:lnTo>
                      <a:pt x="5987" y="93042"/>
                    </a:lnTo>
                    <a:lnTo>
                      <a:pt x="4490" y="829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6667500" y="5400675"/>
                <a:ext cx="1906586" cy="116046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349" y="0"/>
                    </a:moveTo>
                    <a:lnTo>
                      <a:pt x="48359" y="984"/>
                    </a:lnTo>
                    <a:lnTo>
                      <a:pt x="36969" y="4924"/>
                    </a:lnTo>
                    <a:lnTo>
                      <a:pt x="26278" y="9849"/>
                    </a:lnTo>
                    <a:lnTo>
                      <a:pt x="17885" y="17729"/>
                    </a:lnTo>
                    <a:lnTo>
                      <a:pt x="10091" y="26593"/>
                    </a:lnTo>
                    <a:lnTo>
                      <a:pt x="4796" y="36443"/>
                    </a:lnTo>
                    <a:lnTo>
                      <a:pt x="1199" y="48262"/>
                    </a:lnTo>
                    <a:lnTo>
                      <a:pt x="599" y="54172"/>
                    </a:lnTo>
                    <a:lnTo>
                      <a:pt x="0" y="60082"/>
                    </a:lnTo>
                    <a:lnTo>
                      <a:pt x="599" y="65827"/>
                    </a:lnTo>
                    <a:lnTo>
                      <a:pt x="1199" y="71737"/>
                    </a:lnTo>
                    <a:lnTo>
                      <a:pt x="4796" y="83556"/>
                    </a:lnTo>
                    <a:lnTo>
                      <a:pt x="10091" y="93406"/>
                    </a:lnTo>
                    <a:lnTo>
                      <a:pt x="17885" y="102270"/>
                    </a:lnTo>
                    <a:lnTo>
                      <a:pt x="26278" y="110150"/>
                    </a:lnTo>
                    <a:lnTo>
                      <a:pt x="36969" y="115075"/>
                    </a:lnTo>
                    <a:lnTo>
                      <a:pt x="48359" y="119015"/>
                    </a:lnTo>
                    <a:lnTo>
                      <a:pt x="60349" y="120000"/>
                    </a:lnTo>
                    <a:lnTo>
                      <a:pt x="72239" y="119015"/>
                    </a:lnTo>
                    <a:lnTo>
                      <a:pt x="83630" y="115075"/>
                    </a:lnTo>
                    <a:lnTo>
                      <a:pt x="93721" y="110150"/>
                    </a:lnTo>
                    <a:lnTo>
                      <a:pt x="102714" y="102270"/>
                    </a:lnTo>
                    <a:lnTo>
                      <a:pt x="109908" y="93406"/>
                    </a:lnTo>
                    <a:lnTo>
                      <a:pt x="115203" y="83556"/>
                    </a:lnTo>
                    <a:lnTo>
                      <a:pt x="118800" y="71737"/>
                    </a:lnTo>
                    <a:lnTo>
                      <a:pt x="120000" y="65827"/>
                    </a:lnTo>
                    <a:lnTo>
                      <a:pt x="120000" y="60082"/>
                    </a:lnTo>
                    <a:lnTo>
                      <a:pt x="120000" y="54172"/>
                    </a:lnTo>
                    <a:lnTo>
                      <a:pt x="118800" y="48262"/>
                    </a:lnTo>
                    <a:lnTo>
                      <a:pt x="115203" y="36443"/>
                    </a:lnTo>
                    <a:lnTo>
                      <a:pt x="109908" y="26593"/>
                    </a:lnTo>
                    <a:lnTo>
                      <a:pt x="102714" y="17729"/>
                    </a:lnTo>
                    <a:lnTo>
                      <a:pt x="93721" y="9849"/>
                    </a:lnTo>
                    <a:lnTo>
                      <a:pt x="83630" y="4924"/>
                    </a:lnTo>
                    <a:lnTo>
                      <a:pt x="72239" y="984"/>
                    </a:lnTo>
                    <a:lnTo>
                      <a:pt x="60349" y="0"/>
                    </a:lnTo>
                    <a:lnTo>
                      <a:pt x="60349" y="0"/>
                    </a:lnTo>
                    <a:close/>
                    <a:moveTo>
                      <a:pt x="60349" y="116060"/>
                    </a:moveTo>
                    <a:lnTo>
                      <a:pt x="48959" y="115075"/>
                    </a:lnTo>
                    <a:lnTo>
                      <a:pt x="38168" y="112120"/>
                    </a:lnTo>
                    <a:lnTo>
                      <a:pt x="28676" y="106210"/>
                    </a:lnTo>
                    <a:lnTo>
                      <a:pt x="20283" y="100300"/>
                    </a:lnTo>
                    <a:lnTo>
                      <a:pt x="13089" y="91436"/>
                    </a:lnTo>
                    <a:lnTo>
                      <a:pt x="8293" y="81586"/>
                    </a:lnTo>
                    <a:lnTo>
                      <a:pt x="4796" y="71737"/>
                    </a:lnTo>
                    <a:lnTo>
                      <a:pt x="4196" y="65827"/>
                    </a:lnTo>
                    <a:lnTo>
                      <a:pt x="3597" y="60082"/>
                    </a:lnTo>
                    <a:lnTo>
                      <a:pt x="4196" y="54172"/>
                    </a:lnTo>
                    <a:lnTo>
                      <a:pt x="4796" y="49247"/>
                    </a:lnTo>
                    <a:lnTo>
                      <a:pt x="8293" y="38413"/>
                    </a:lnTo>
                    <a:lnTo>
                      <a:pt x="13089" y="28563"/>
                    </a:lnTo>
                    <a:lnTo>
                      <a:pt x="20283" y="20683"/>
                    </a:lnTo>
                    <a:lnTo>
                      <a:pt x="28676" y="13789"/>
                    </a:lnTo>
                    <a:lnTo>
                      <a:pt x="38168" y="8864"/>
                    </a:lnTo>
                    <a:lnTo>
                      <a:pt x="48959" y="4924"/>
                    </a:lnTo>
                    <a:lnTo>
                      <a:pt x="60349" y="3939"/>
                    </a:lnTo>
                    <a:lnTo>
                      <a:pt x="71640" y="4924"/>
                    </a:lnTo>
                    <a:lnTo>
                      <a:pt x="82431" y="8864"/>
                    </a:lnTo>
                    <a:lnTo>
                      <a:pt x="91923" y="13789"/>
                    </a:lnTo>
                    <a:lnTo>
                      <a:pt x="100316" y="20683"/>
                    </a:lnTo>
                    <a:lnTo>
                      <a:pt x="106910" y="28563"/>
                    </a:lnTo>
                    <a:lnTo>
                      <a:pt x="112306" y="38413"/>
                    </a:lnTo>
                    <a:lnTo>
                      <a:pt x="115203" y="49247"/>
                    </a:lnTo>
                    <a:lnTo>
                      <a:pt x="116402" y="60082"/>
                    </a:lnTo>
                    <a:lnTo>
                      <a:pt x="115203" y="71737"/>
                    </a:lnTo>
                    <a:lnTo>
                      <a:pt x="112306" y="81586"/>
                    </a:lnTo>
                    <a:lnTo>
                      <a:pt x="106910" y="91436"/>
                    </a:lnTo>
                    <a:lnTo>
                      <a:pt x="100316" y="100300"/>
                    </a:lnTo>
                    <a:lnTo>
                      <a:pt x="91923" y="106210"/>
                    </a:lnTo>
                    <a:lnTo>
                      <a:pt x="82431" y="112120"/>
                    </a:lnTo>
                    <a:lnTo>
                      <a:pt x="71640" y="115075"/>
                    </a:lnTo>
                    <a:lnTo>
                      <a:pt x="60349" y="116060"/>
                    </a:lnTo>
                    <a:lnTo>
                      <a:pt x="60349" y="116060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6553200" y="5343525"/>
                <a:ext cx="863599" cy="11699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94" y="65454"/>
                    </a:moveTo>
                    <a:lnTo>
                      <a:pt x="7941" y="53731"/>
                    </a:lnTo>
                    <a:lnTo>
                      <a:pt x="14558" y="42985"/>
                    </a:lnTo>
                    <a:lnTo>
                      <a:pt x="23823" y="33215"/>
                    </a:lnTo>
                    <a:lnTo>
                      <a:pt x="38161" y="24423"/>
                    </a:lnTo>
                    <a:lnTo>
                      <a:pt x="55367" y="16607"/>
                    </a:lnTo>
                    <a:lnTo>
                      <a:pt x="73897" y="9769"/>
                    </a:lnTo>
                    <a:lnTo>
                      <a:pt x="96176" y="4884"/>
                    </a:lnTo>
                    <a:lnTo>
                      <a:pt x="120000" y="1953"/>
                    </a:lnTo>
                    <a:lnTo>
                      <a:pt x="120000" y="0"/>
                    </a:lnTo>
                    <a:lnTo>
                      <a:pt x="94852" y="2930"/>
                    </a:lnTo>
                    <a:lnTo>
                      <a:pt x="72573" y="7815"/>
                    </a:lnTo>
                    <a:lnTo>
                      <a:pt x="51397" y="14654"/>
                    </a:lnTo>
                    <a:lnTo>
                      <a:pt x="34191" y="22469"/>
                    </a:lnTo>
                    <a:lnTo>
                      <a:pt x="19852" y="32238"/>
                    </a:lnTo>
                    <a:lnTo>
                      <a:pt x="9264" y="42008"/>
                    </a:lnTo>
                    <a:lnTo>
                      <a:pt x="2647" y="53731"/>
                    </a:lnTo>
                    <a:lnTo>
                      <a:pt x="0" y="65454"/>
                    </a:lnTo>
                    <a:lnTo>
                      <a:pt x="1323" y="74084"/>
                    </a:lnTo>
                    <a:lnTo>
                      <a:pt x="3970" y="81899"/>
                    </a:lnTo>
                    <a:lnTo>
                      <a:pt x="9264" y="88738"/>
                    </a:lnTo>
                    <a:lnTo>
                      <a:pt x="17205" y="96553"/>
                    </a:lnTo>
                    <a:lnTo>
                      <a:pt x="25147" y="103392"/>
                    </a:lnTo>
                    <a:lnTo>
                      <a:pt x="35514" y="109253"/>
                    </a:lnTo>
                    <a:lnTo>
                      <a:pt x="48750" y="115115"/>
                    </a:lnTo>
                    <a:lnTo>
                      <a:pt x="61985" y="120000"/>
                    </a:lnTo>
                    <a:lnTo>
                      <a:pt x="71250" y="120000"/>
                    </a:lnTo>
                    <a:lnTo>
                      <a:pt x="56691" y="115115"/>
                    </a:lnTo>
                    <a:lnTo>
                      <a:pt x="44779" y="109253"/>
                    </a:lnTo>
                    <a:lnTo>
                      <a:pt x="32867" y="103392"/>
                    </a:lnTo>
                    <a:lnTo>
                      <a:pt x="23823" y="96553"/>
                    </a:lnTo>
                    <a:lnTo>
                      <a:pt x="15882" y="89715"/>
                    </a:lnTo>
                    <a:lnTo>
                      <a:pt x="10588" y="81899"/>
                    </a:lnTo>
                    <a:lnTo>
                      <a:pt x="6617" y="74084"/>
                    </a:lnTo>
                    <a:lnTo>
                      <a:pt x="5294" y="65454"/>
                    </a:lnTo>
                    <a:lnTo>
                      <a:pt x="5294" y="65454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7607300" y="5334000"/>
                <a:ext cx="966787" cy="4000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364" y="5714"/>
                    </a:moveTo>
                    <a:lnTo>
                      <a:pt x="22266" y="8571"/>
                    </a:lnTo>
                    <a:lnTo>
                      <a:pt x="40000" y="14285"/>
                    </a:lnTo>
                    <a:lnTo>
                      <a:pt x="57536" y="22857"/>
                    </a:lnTo>
                    <a:lnTo>
                      <a:pt x="74088" y="37142"/>
                    </a:lnTo>
                    <a:lnTo>
                      <a:pt x="88275" y="54285"/>
                    </a:lnTo>
                    <a:lnTo>
                      <a:pt x="101280" y="74285"/>
                    </a:lnTo>
                    <a:lnTo>
                      <a:pt x="111724" y="94285"/>
                    </a:lnTo>
                    <a:lnTo>
                      <a:pt x="120000" y="120000"/>
                    </a:lnTo>
                    <a:lnTo>
                      <a:pt x="120000" y="102857"/>
                    </a:lnTo>
                    <a:lnTo>
                      <a:pt x="110541" y="80000"/>
                    </a:lnTo>
                    <a:lnTo>
                      <a:pt x="98916" y="60000"/>
                    </a:lnTo>
                    <a:lnTo>
                      <a:pt x="85911" y="42857"/>
                    </a:lnTo>
                    <a:lnTo>
                      <a:pt x="71724" y="28571"/>
                    </a:lnTo>
                    <a:lnTo>
                      <a:pt x="56354" y="17142"/>
                    </a:lnTo>
                    <a:lnTo>
                      <a:pt x="38817" y="8571"/>
                    </a:lnTo>
                    <a:lnTo>
                      <a:pt x="21083" y="2857"/>
                    </a:lnTo>
                    <a:lnTo>
                      <a:pt x="2364" y="0"/>
                    </a:lnTo>
                    <a:lnTo>
                      <a:pt x="1182" y="0"/>
                    </a:lnTo>
                    <a:lnTo>
                      <a:pt x="0" y="0"/>
                    </a:lnTo>
                    <a:lnTo>
                      <a:pt x="0" y="5714"/>
                    </a:lnTo>
                    <a:lnTo>
                      <a:pt x="1182" y="5714"/>
                    </a:lnTo>
                    <a:lnTo>
                      <a:pt x="2364" y="5714"/>
                    </a:lnTo>
                    <a:lnTo>
                      <a:pt x="2364" y="5714"/>
                    </a:lnTo>
                    <a:close/>
                  </a:path>
                </a:pathLst>
              </a:custGeom>
              <a:gradFill>
                <a:gsLst>
                  <a:gs pos="0">
                    <a:srgbClr val="0F8FE6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8328025" y="6361112"/>
                <a:ext cx="114300" cy="857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0"/>
                    </a:moveTo>
                    <a:lnTo>
                      <a:pt x="60000" y="66666"/>
                    </a:lnTo>
                    <a:lnTo>
                      <a:pt x="0" y="120000"/>
                    </a:lnTo>
                    <a:lnTo>
                      <a:pt x="60000" y="120000"/>
                    </a:lnTo>
                    <a:lnTo>
                      <a:pt x="90000" y="93333"/>
                    </a:lnTo>
                    <a:lnTo>
                      <a:pt x="120000" y="53333"/>
                    </a:lnTo>
                    <a:lnTo>
                      <a:pt x="120000" y="53333"/>
                    </a:lnTo>
                    <a:lnTo>
                      <a:pt x="120000" y="0"/>
                    </a:lnTo>
                    <a:lnTo>
                      <a:pt x="12000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7151686" y="6465887"/>
                <a:ext cx="1119187" cy="1714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0893" y="100000"/>
                    </a:moveTo>
                    <a:lnTo>
                      <a:pt x="37617" y="100000"/>
                    </a:lnTo>
                    <a:lnTo>
                      <a:pt x="24340" y="86666"/>
                    </a:lnTo>
                    <a:lnTo>
                      <a:pt x="0" y="53333"/>
                    </a:lnTo>
                    <a:lnTo>
                      <a:pt x="0" y="73333"/>
                    </a:lnTo>
                    <a:lnTo>
                      <a:pt x="24340" y="106666"/>
                    </a:lnTo>
                    <a:lnTo>
                      <a:pt x="37617" y="120000"/>
                    </a:lnTo>
                    <a:lnTo>
                      <a:pt x="50893" y="120000"/>
                    </a:lnTo>
                    <a:lnTo>
                      <a:pt x="70127" y="113333"/>
                    </a:lnTo>
                    <a:lnTo>
                      <a:pt x="88510" y="93333"/>
                    </a:lnTo>
                    <a:lnTo>
                      <a:pt x="104680" y="66666"/>
                    </a:lnTo>
                    <a:lnTo>
                      <a:pt x="120000" y="26666"/>
                    </a:lnTo>
                    <a:lnTo>
                      <a:pt x="120000" y="0"/>
                    </a:lnTo>
                    <a:lnTo>
                      <a:pt x="104680" y="46666"/>
                    </a:lnTo>
                    <a:lnTo>
                      <a:pt x="88510" y="73333"/>
                    </a:lnTo>
                    <a:lnTo>
                      <a:pt x="70127" y="93333"/>
                    </a:lnTo>
                    <a:lnTo>
                      <a:pt x="50893" y="100000"/>
                    </a:lnTo>
                    <a:lnTo>
                      <a:pt x="50893" y="10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8470900" y="5800725"/>
                <a:ext cx="227012" cy="5413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9860" y="40117"/>
                    </a:moveTo>
                    <a:lnTo>
                      <a:pt x="94825" y="60879"/>
                    </a:lnTo>
                    <a:lnTo>
                      <a:pt x="74685" y="84105"/>
                    </a:lnTo>
                    <a:lnTo>
                      <a:pt x="39440" y="103108"/>
                    </a:lnTo>
                    <a:lnTo>
                      <a:pt x="0" y="119999"/>
                    </a:lnTo>
                    <a:lnTo>
                      <a:pt x="24335" y="119999"/>
                    </a:lnTo>
                    <a:lnTo>
                      <a:pt x="64615" y="100997"/>
                    </a:lnTo>
                    <a:lnTo>
                      <a:pt x="94825" y="81994"/>
                    </a:lnTo>
                    <a:lnTo>
                      <a:pt x="114965" y="60879"/>
                    </a:lnTo>
                    <a:lnTo>
                      <a:pt x="120000" y="40117"/>
                    </a:lnTo>
                    <a:lnTo>
                      <a:pt x="114965" y="21114"/>
                    </a:lnTo>
                    <a:lnTo>
                      <a:pt x="99860" y="0"/>
                    </a:lnTo>
                    <a:lnTo>
                      <a:pt x="74685" y="0"/>
                    </a:lnTo>
                    <a:lnTo>
                      <a:pt x="94825" y="21114"/>
                    </a:lnTo>
                    <a:lnTo>
                      <a:pt x="99860" y="40117"/>
                    </a:lnTo>
                    <a:lnTo>
                      <a:pt x="99860" y="4011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8034336" y="5753100"/>
                <a:ext cx="131761" cy="1428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5301" y="120000"/>
                    </a:moveTo>
                    <a:lnTo>
                      <a:pt x="119999" y="112000"/>
                    </a:lnTo>
                    <a:lnTo>
                      <a:pt x="102650" y="80000"/>
                    </a:lnTo>
                    <a:lnTo>
                      <a:pt x="76626" y="56000"/>
                    </a:lnTo>
                    <a:lnTo>
                      <a:pt x="8674" y="0"/>
                    </a:lnTo>
                    <a:lnTo>
                      <a:pt x="0" y="24000"/>
                    </a:lnTo>
                    <a:lnTo>
                      <a:pt x="50602" y="64000"/>
                    </a:lnTo>
                    <a:lnTo>
                      <a:pt x="85301" y="120000"/>
                    </a:lnTo>
                    <a:lnTo>
                      <a:pt x="85301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0D7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7056436" y="5638800"/>
                <a:ext cx="1138236" cy="68421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5983" y="60139"/>
                    </a:moveTo>
                    <a:lnTo>
                      <a:pt x="114979" y="71554"/>
                    </a:lnTo>
                    <a:lnTo>
                      <a:pt x="111966" y="81577"/>
                    </a:lnTo>
                    <a:lnTo>
                      <a:pt x="105941" y="91600"/>
                    </a:lnTo>
                    <a:lnTo>
                      <a:pt x="100083" y="99953"/>
                    </a:lnTo>
                    <a:lnTo>
                      <a:pt x="91046" y="106635"/>
                    </a:lnTo>
                    <a:lnTo>
                      <a:pt x="82008" y="111647"/>
                    </a:lnTo>
                    <a:lnTo>
                      <a:pt x="70962" y="114988"/>
                    </a:lnTo>
                    <a:lnTo>
                      <a:pt x="60083" y="116658"/>
                    </a:lnTo>
                    <a:lnTo>
                      <a:pt x="49037" y="114988"/>
                    </a:lnTo>
                    <a:lnTo>
                      <a:pt x="37991" y="111647"/>
                    </a:lnTo>
                    <a:lnTo>
                      <a:pt x="28953" y="106635"/>
                    </a:lnTo>
                    <a:lnTo>
                      <a:pt x="19916" y="99953"/>
                    </a:lnTo>
                    <a:lnTo>
                      <a:pt x="14058" y="91600"/>
                    </a:lnTo>
                    <a:lnTo>
                      <a:pt x="8033" y="81577"/>
                    </a:lnTo>
                    <a:lnTo>
                      <a:pt x="5020" y="71554"/>
                    </a:lnTo>
                    <a:lnTo>
                      <a:pt x="4016" y="60139"/>
                    </a:lnTo>
                    <a:lnTo>
                      <a:pt x="5020" y="48445"/>
                    </a:lnTo>
                    <a:lnTo>
                      <a:pt x="8033" y="38422"/>
                    </a:lnTo>
                    <a:lnTo>
                      <a:pt x="14058" y="28399"/>
                    </a:lnTo>
                    <a:lnTo>
                      <a:pt x="19916" y="20046"/>
                    </a:lnTo>
                    <a:lnTo>
                      <a:pt x="28953" y="13364"/>
                    </a:lnTo>
                    <a:lnTo>
                      <a:pt x="37991" y="8352"/>
                    </a:lnTo>
                    <a:lnTo>
                      <a:pt x="49037" y="5011"/>
                    </a:lnTo>
                    <a:lnTo>
                      <a:pt x="60083" y="3341"/>
                    </a:lnTo>
                    <a:lnTo>
                      <a:pt x="69958" y="5011"/>
                    </a:lnTo>
                    <a:lnTo>
                      <a:pt x="80000" y="8352"/>
                    </a:lnTo>
                    <a:lnTo>
                      <a:pt x="89037" y="13364"/>
                    </a:lnTo>
                    <a:lnTo>
                      <a:pt x="97071" y="18375"/>
                    </a:lnTo>
                    <a:lnTo>
                      <a:pt x="98075" y="13364"/>
                    </a:lnTo>
                    <a:lnTo>
                      <a:pt x="80000" y="3341"/>
                    </a:lnTo>
                    <a:lnTo>
                      <a:pt x="69958" y="1670"/>
                    </a:lnTo>
                    <a:lnTo>
                      <a:pt x="60083" y="0"/>
                    </a:lnTo>
                    <a:lnTo>
                      <a:pt x="48033" y="1670"/>
                    </a:lnTo>
                    <a:lnTo>
                      <a:pt x="36987" y="5011"/>
                    </a:lnTo>
                    <a:lnTo>
                      <a:pt x="26945" y="10023"/>
                    </a:lnTo>
                    <a:lnTo>
                      <a:pt x="17907" y="18375"/>
                    </a:lnTo>
                    <a:lnTo>
                      <a:pt x="10041" y="26728"/>
                    </a:lnTo>
                    <a:lnTo>
                      <a:pt x="5020" y="36751"/>
                    </a:lnTo>
                    <a:lnTo>
                      <a:pt x="1004" y="48445"/>
                    </a:lnTo>
                    <a:lnTo>
                      <a:pt x="0" y="60139"/>
                    </a:lnTo>
                    <a:lnTo>
                      <a:pt x="1004" y="71554"/>
                    </a:lnTo>
                    <a:lnTo>
                      <a:pt x="5020" y="83248"/>
                    </a:lnTo>
                    <a:lnTo>
                      <a:pt x="10041" y="93271"/>
                    </a:lnTo>
                    <a:lnTo>
                      <a:pt x="17907" y="103294"/>
                    </a:lnTo>
                    <a:lnTo>
                      <a:pt x="26945" y="109976"/>
                    </a:lnTo>
                    <a:lnTo>
                      <a:pt x="36987" y="114988"/>
                    </a:lnTo>
                    <a:lnTo>
                      <a:pt x="48033" y="118329"/>
                    </a:lnTo>
                    <a:lnTo>
                      <a:pt x="60083" y="120000"/>
                    </a:lnTo>
                    <a:lnTo>
                      <a:pt x="71966" y="118329"/>
                    </a:lnTo>
                    <a:lnTo>
                      <a:pt x="83012" y="114988"/>
                    </a:lnTo>
                    <a:lnTo>
                      <a:pt x="94058" y="109976"/>
                    </a:lnTo>
                    <a:lnTo>
                      <a:pt x="102092" y="103294"/>
                    </a:lnTo>
                    <a:lnTo>
                      <a:pt x="109958" y="93271"/>
                    </a:lnTo>
                    <a:lnTo>
                      <a:pt x="114979" y="83248"/>
                    </a:lnTo>
                    <a:lnTo>
                      <a:pt x="118995" y="71554"/>
                    </a:lnTo>
                    <a:lnTo>
                      <a:pt x="120000" y="60139"/>
                    </a:lnTo>
                    <a:lnTo>
                      <a:pt x="120000" y="56798"/>
                    </a:lnTo>
                    <a:lnTo>
                      <a:pt x="118995" y="53457"/>
                    </a:lnTo>
                    <a:lnTo>
                      <a:pt x="114979" y="55127"/>
                    </a:lnTo>
                    <a:lnTo>
                      <a:pt x="115983" y="58468"/>
                    </a:lnTo>
                    <a:lnTo>
                      <a:pt x="115983" y="60139"/>
                    </a:lnTo>
                    <a:lnTo>
                      <a:pt x="115983" y="6013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6904036" y="5572125"/>
                <a:ext cx="1443037" cy="84613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1320" y="0"/>
                    </a:moveTo>
                    <a:lnTo>
                      <a:pt x="81320" y="4052"/>
                    </a:lnTo>
                    <a:lnTo>
                      <a:pt x="95577" y="13508"/>
                    </a:lnTo>
                    <a:lnTo>
                      <a:pt x="100990" y="18911"/>
                    </a:lnTo>
                    <a:lnTo>
                      <a:pt x="106534" y="25666"/>
                    </a:lnTo>
                    <a:lnTo>
                      <a:pt x="110495" y="32420"/>
                    </a:lnTo>
                    <a:lnTo>
                      <a:pt x="113663" y="40525"/>
                    </a:lnTo>
                    <a:lnTo>
                      <a:pt x="115247" y="48630"/>
                    </a:lnTo>
                    <a:lnTo>
                      <a:pt x="116039" y="58086"/>
                    </a:lnTo>
                    <a:lnTo>
                      <a:pt x="115247" y="70018"/>
                    </a:lnTo>
                    <a:lnTo>
                      <a:pt x="111287" y="80825"/>
                    </a:lnTo>
                    <a:lnTo>
                      <a:pt x="106534" y="90281"/>
                    </a:lnTo>
                    <a:lnTo>
                      <a:pt x="99405" y="99737"/>
                    </a:lnTo>
                    <a:lnTo>
                      <a:pt x="91617" y="106491"/>
                    </a:lnTo>
                    <a:lnTo>
                      <a:pt x="82112" y="111894"/>
                    </a:lnTo>
                    <a:lnTo>
                      <a:pt x="71023" y="114596"/>
                    </a:lnTo>
                    <a:lnTo>
                      <a:pt x="60066" y="115947"/>
                    </a:lnTo>
                    <a:lnTo>
                      <a:pt x="48976" y="114596"/>
                    </a:lnTo>
                    <a:lnTo>
                      <a:pt x="37887" y="111894"/>
                    </a:lnTo>
                    <a:lnTo>
                      <a:pt x="28382" y="106491"/>
                    </a:lnTo>
                    <a:lnTo>
                      <a:pt x="20594" y="99737"/>
                    </a:lnTo>
                    <a:lnTo>
                      <a:pt x="13465" y="90281"/>
                    </a:lnTo>
                    <a:lnTo>
                      <a:pt x="8712" y="80825"/>
                    </a:lnTo>
                    <a:lnTo>
                      <a:pt x="4752" y="70018"/>
                    </a:lnTo>
                    <a:lnTo>
                      <a:pt x="3960" y="58086"/>
                    </a:lnTo>
                    <a:lnTo>
                      <a:pt x="4752" y="49981"/>
                    </a:lnTo>
                    <a:lnTo>
                      <a:pt x="6336" y="41876"/>
                    </a:lnTo>
                    <a:lnTo>
                      <a:pt x="8712" y="35121"/>
                    </a:lnTo>
                    <a:lnTo>
                      <a:pt x="11881" y="28367"/>
                    </a:lnTo>
                    <a:lnTo>
                      <a:pt x="8712" y="25666"/>
                    </a:lnTo>
                    <a:lnTo>
                      <a:pt x="4752" y="32420"/>
                    </a:lnTo>
                    <a:lnTo>
                      <a:pt x="2376" y="40525"/>
                    </a:lnTo>
                    <a:lnTo>
                      <a:pt x="792" y="48630"/>
                    </a:lnTo>
                    <a:lnTo>
                      <a:pt x="0" y="58086"/>
                    </a:lnTo>
                    <a:lnTo>
                      <a:pt x="1584" y="70018"/>
                    </a:lnTo>
                    <a:lnTo>
                      <a:pt x="4752" y="82176"/>
                    </a:lnTo>
                    <a:lnTo>
                      <a:pt x="10297" y="92983"/>
                    </a:lnTo>
                    <a:lnTo>
                      <a:pt x="17425" y="101088"/>
                    </a:lnTo>
                    <a:lnTo>
                      <a:pt x="26798" y="109193"/>
                    </a:lnTo>
                    <a:lnTo>
                      <a:pt x="36303" y="114596"/>
                    </a:lnTo>
                    <a:lnTo>
                      <a:pt x="48184" y="118649"/>
                    </a:lnTo>
                    <a:lnTo>
                      <a:pt x="60066" y="120000"/>
                    </a:lnTo>
                    <a:lnTo>
                      <a:pt x="71815" y="118649"/>
                    </a:lnTo>
                    <a:lnTo>
                      <a:pt x="83696" y="114596"/>
                    </a:lnTo>
                    <a:lnTo>
                      <a:pt x="93993" y="109193"/>
                    </a:lnTo>
                    <a:lnTo>
                      <a:pt x="102574" y="101088"/>
                    </a:lnTo>
                    <a:lnTo>
                      <a:pt x="109702" y="92983"/>
                    </a:lnTo>
                    <a:lnTo>
                      <a:pt x="115247" y="82176"/>
                    </a:lnTo>
                    <a:lnTo>
                      <a:pt x="118415" y="70018"/>
                    </a:lnTo>
                    <a:lnTo>
                      <a:pt x="120000" y="58086"/>
                    </a:lnTo>
                    <a:lnTo>
                      <a:pt x="119207" y="48630"/>
                    </a:lnTo>
                    <a:lnTo>
                      <a:pt x="116831" y="39174"/>
                    </a:lnTo>
                    <a:lnTo>
                      <a:pt x="113663" y="29718"/>
                    </a:lnTo>
                    <a:lnTo>
                      <a:pt x="108910" y="22964"/>
                    </a:lnTo>
                    <a:lnTo>
                      <a:pt x="103366" y="14859"/>
                    </a:lnTo>
                    <a:lnTo>
                      <a:pt x="97029" y="9455"/>
                    </a:lnTo>
                    <a:lnTo>
                      <a:pt x="81320" y="0"/>
                    </a:lnTo>
                    <a:lnTo>
                      <a:pt x="8132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rgbClr val="088CE5"/>
                  </a:gs>
                </a:gsLst>
                <a:lin ang="108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7245350" y="5543550"/>
                <a:ext cx="579436" cy="1047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8904" y="32727"/>
                    </a:moveTo>
                    <a:lnTo>
                      <a:pt x="98301" y="43636"/>
                    </a:lnTo>
                    <a:lnTo>
                      <a:pt x="118027" y="54545"/>
                    </a:lnTo>
                    <a:lnTo>
                      <a:pt x="119999" y="21818"/>
                    </a:lnTo>
                    <a:lnTo>
                      <a:pt x="100273" y="10909"/>
                    </a:lnTo>
                    <a:lnTo>
                      <a:pt x="78904" y="0"/>
                    </a:lnTo>
                    <a:lnTo>
                      <a:pt x="57205" y="10909"/>
                    </a:lnTo>
                    <a:lnTo>
                      <a:pt x="37479" y="21818"/>
                    </a:lnTo>
                    <a:lnTo>
                      <a:pt x="0" y="76363"/>
                    </a:lnTo>
                    <a:lnTo>
                      <a:pt x="0" y="120000"/>
                    </a:lnTo>
                    <a:lnTo>
                      <a:pt x="17753" y="87272"/>
                    </a:lnTo>
                    <a:lnTo>
                      <a:pt x="37479" y="54545"/>
                    </a:lnTo>
                    <a:lnTo>
                      <a:pt x="57205" y="43636"/>
                    </a:lnTo>
                    <a:lnTo>
                      <a:pt x="78904" y="32727"/>
                    </a:lnTo>
                    <a:lnTo>
                      <a:pt x="78904" y="32727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7085011" y="5648325"/>
                <a:ext cx="104774" cy="761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45000"/>
                    </a:moveTo>
                    <a:lnTo>
                      <a:pt x="87272" y="0"/>
                    </a:lnTo>
                    <a:lnTo>
                      <a:pt x="43636" y="30000"/>
                    </a:lnTo>
                    <a:lnTo>
                      <a:pt x="0" y="75000"/>
                    </a:lnTo>
                    <a:lnTo>
                      <a:pt x="21818" y="120000"/>
                    </a:lnTo>
                    <a:lnTo>
                      <a:pt x="76363" y="75000"/>
                    </a:lnTo>
                    <a:lnTo>
                      <a:pt x="120000" y="45000"/>
                    </a:lnTo>
                    <a:lnTo>
                      <a:pt x="120000" y="45000"/>
                    </a:lnTo>
                    <a:close/>
                  </a:path>
                </a:pathLst>
              </a:custGeom>
              <a:gradFill>
                <a:gsLst>
                  <a:gs pos="0">
                    <a:srgbClr val="088CE5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8382000" y="5057775"/>
                <a:ext cx="608011" cy="1523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5654" y="120000"/>
                    </a:moveTo>
                    <a:lnTo>
                      <a:pt x="44921" y="112500"/>
                    </a:lnTo>
                    <a:lnTo>
                      <a:pt x="26073" y="82500"/>
                    </a:lnTo>
                    <a:lnTo>
                      <a:pt x="10994" y="45000"/>
                    </a:lnTo>
                    <a:lnTo>
                      <a:pt x="1884" y="0"/>
                    </a:lnTo>
                    <a:lnTo>
                      <a:pt x="0" y="7500"/>
                    </a:lnTo>
                    <a:lnTo>
                      <a:pt x="9109" y="52500"/>
                    </a:lnTo>
                    <a:lnTo>
                      <a:pt x="24188" y="90000"/>
                    </a:lnTo>
                    <a:lnTo>
                      <a:pt x="43036" y="112500"/>
                    </a:lnTo>
                    <a:lnTo>
                      <a:pt x="65654" y="120000"/>
                    </a:lnTo>
                    <a:lnTo>
                      <a:pt x="82617" y="112500"/>
                    </a:lnTo>
                    <a:lnTo>
                      <a:pt x="97696" y="105000"/>
                    </a:lnTo>
                    <a:lnTo>
                      <a:pt x="110575" y="82500"/>
                    </a:lnTo>
                    <a:lnTo>
                      <a:pt x="120000" y="52500"/>
                    </a:lnTo>
                    <a:lnTo>
                      <a:pt x="118115" y="52500"/>
                    </a:lnTo>
                    <a:lnTo>
                      <a:pt x="108691" y="82500"/>
                    </a:lnTo>
                    <a:lnTo>
                      <a:pt x="95811" y="97500"/>
                    </a:lnTo>
                    <a:lnTo>
                      <a:pt x="82617" y="112500"/>
                    </a:lnTo>
                    <a:lnTo>
                      <a:pt x="65654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8437561" y="4800600"/>
                <a:ext cx="409575" cy="857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0930" y="0"/>
                    </a:moveTo>
                    <a:lnTo>
                      <a:pt x="100465" y="13333"/>
                    </a:lnTo>
                    <a:lnTo>
                      <a:pt x="120000" y="26666"/>
                    </a:lnTo>
                    <a:lnTo>
                      <a:pt x="117209" y="13333"/>
                    </a:lnTo>
                    <a:lnTo>
                      <a:pt x="100465" y="0"/>
                    </a:lnTo>
                    <a:lnTo>
                      <a:pt x="80930" y="0"/>
                    </a:lnTo>
                    <a:lnTo>
                      <a:pt x="55813" y="13333"/>
                    </a:lnTo>
                    <a:lnTo>
                      <a:pt x="36279" y="26666"/>
                    </a:lnTo>
                    <a:lnTo>
                      <a:pt x="16744" y="66666"/>
                    </a:lnTo>
                    <a:lnTo>
                      <a:pt x="0" y="106666"/>
                    </a:lnTo>
                    <a:lnTo>
                      <a:pt x="2790" y="120000"/>
                    </a:lnTo>
                    <a:lnTo>
                      <a:pt x="16744" y="80000"/>
                    </a:lnTo>
                    <a:lnTo>
                      <a:pt x="36279" y="40000"/>
                    </a:lnTo>
                    <a:lnTo>
                      <a:pt x="55813" y="13333"/>
                    </a:lnTo>
                    <a:lnTo>
                      <a:pt x="8093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8961436" y="4867275"/>
                <a:ext cx="95250" cy="2476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8000" y="69230"/>
                    </a:moveTo>
                    <a:lnTo>
                      <a:pt x="96000" y="96923"/>
                    </a:lnTo>
                    <a:lnTo>
                      <a:pt x="48000" y="120000"/>
                    </a:lnTo>
                    <a:lnTo>
                      <a:pt x="60000" y="120000"/>
                    </a:lnTo>
                    <a:lnTo>
                      <a:pt x="108000" y="96923"/>
                    </a:lnTo>
                    <a:lnTo>
                      <a:pt x="120000" y="69230"/>
                    </a:lnTo>
                    <a:lnTo>
                      <a:pt x="108000" y="50769"/>
                    </a:lnTo>
                    <a:lnTo>
                      <a:pt x="96000" y="32307"/>
                    </a:lnTo>
                    <a:lnTo>
                      <a:pt x="60000" y="13846"/>
                    </a:lnTo>
                    <a:lnTo>
                      <a:pt x="12000" y="0"/>
                    </a:lnTo>
                    <a:lnTo>
                      <a:pt x="0" y="4615"/>
                    </a:lnTo>
                    <a:lnTo>
                      <a:pt x="48000" y="18461"/>
                    </a:lnTo>
                    <a:lnTo>
                      <a:pt x="84000" y="32307"/>
                    </a:lnTo>
                    <a:lnTo>
                      <a:pt x="96000" y="50769"/>
                    </a:lnTo>
                    <a:lnTo>
                      <a:pt x="108000" y="692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8532811" y="5153025"/>
                <a:ext cx="304799" cy="285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1250" y="80000"/>
                    </a:moveTo>
                    <a:lnTo>
                      <a:pt x="45000" y="40000"/>
                    </a:lnTo>
                    <a:lnTo>
                      <a:pt x="18750" y="0"/>
                    </a:lnTo>
                    <a:lnTo>
                      <a:pt x="0" y="0"/>
                    </a:lnTo>
                    <a:lnTo>
                      <a:pt x="33750" y="80000"/>
                    </a:lnTo>
                    <a:lnTo>
                      <a:pt x="71250" y="120000"/>
                    </a:lnTo>
                    <a:lnTo>
                      <a:pt x="97500" y="120000"/>
                    </a:lnTo>
                    <a:lnTo>
                      <a:pt x="120000" y="80000"/>
                    </a:lnTo>
                    <a:lnTo>
                      <a:pt x="116250" y="0"/>
                    </a:lnTo>
                    <a:lnTo>
                      <a:pt x="93750" y="40000"/>
                    </a:lnTo>
                    <a:lnTo>
                      <a:pt x="71250" y="8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8420100" y="4829175"/>
                <a:ext cx="255587" cy="2952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198" y="73548"/>
                    </a:moveTo>
                    <a:lnTo>
                      <a:pt x="12670" y="61935"/>
                    </a:lnTo>
                    <a:lnTo>
                      <a:pt x="17142" y="50322"/>
                    </a:lnTo>
                    <a:lnTo>
                      <a:pt x="39503" y="27096"/>
                    </a:lnTo>
                    <a:lnTo>
                      <a:pt x="75279" y="11612"/>
                    </a:lnTo>
                    <a:lnTo>
                      <a:pt x="115527" y="3870"/>
                    </a:lnTo>
                    <a:lnTo>
                      <a:pt x="120000" y="0"/>
                    </a:lnTo>
                    <a:lnTo>
                      <a:pt x="70807" y="7741"/>
                    </a:lnTo>
                    <a:lnTo>
                      <a:pt x="35031" y="23225"/>
                    </a:lnTo>
                    <a:lnTo>
                      <a:pt x="8198" y="46451"/>
                    </a:lnTo>
                    <a:lnTo>
                      <a:pt x="3726" y="58064"/>
                    </a:lnTo>
                    <a:lnTo>
                      <a:pt x="0" y="73548"/>
                    </a:lnTo>
                    <a:lnTo>
                      <a:pt x="8198" y="96774"/>
                    </a:lnTo>
                    <a:lnTo>
                      <a:pt x="17142" y="108387"/>
                    </a:lnTo>
                    <a:lnTo>
                      <a:pt x="30559" y="120000"/>
                    </a:lnTo>
                    <a:lnTo>
                      <a:pt x="48447" y="120000"/>
                    </a:lnTo>
                    <a:lnTo>
                      <a:pt x="30559" y="108387"/>
                    </a:lnTo>
                    <a:lnTo>
                      <a:pt x="17142" y="96774"/>
                    </a:lnTo>
                    <a:lnTo>
                      <a:pt x="12670" y="85161"/>
                    </a:lnTo>
                    <a:lnTo>
                      <a:pt x="8198" y="7354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8713786" y="4829175"/>
                <a:ext cx="295275" cy="3333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3428"/>
                    </a:moveTo>
                    <a:lnTo>
                      <a:pt x="42810" y="6857"/>
                    </a:lnTo>
                    <a:lnTo>
                      <a:pt x="77189" y="20571"/>
                    </a:lnTo>
                    <a:lnTo>
                      <a:pt x="100540" y="41142"/>
                    </a:lnTo>
                    <a:lnTo>
                      <a:pt x="104432" y="51428"/>
                    </a:lnTo>
                    <a:lnTo>
                      <a:pt x="108324" y="65142"/>
                    </a:lnTo>
                    <a:lnTo>
                      <a:pt x="104432" y="78857"/>
                    </a:lnTo>
                    <a:lnTo>
                      <a:pt x="96648" y="92571"/>
                    </a:lnTo>
                    <a:lnTo>
                      <a:pt x="77189" y="102857"/>
                    </a:lnTo>
                    <a:lnTo>
                      <a:pt x="58378" y="113142"/>
                    </a:lnTo>
                    <a:lnTo>
                      <a:pt x="62270" y="120000"/>
                    </a:lnTo>
                    <a:lnTo>
                      <a:pt x="84972" y="109714"/>
                    </a:lnTo>
                    <a:lnTo>
                      <a:pt x="104432" y="96000"/>
                    </a:lnTo>
                    <a:lnTo>
                      <a:pt x="116108" y="82285"/>
                    </a:lnTo>
                    <a:lnTo>
                      <a:pt x="120000" y="65142"/>
                    </a:lnTo>
                    <a:lnTo>
                      <a:pt x="116108" y="51428"/>
                    </a:lnTo>
                    <a:lnTo>
                      <a:pt x="112216" y="37714"/>
                    </a:lnTo>
                    <a:lnTo>
                      <a:pt x="100540" y="27428"/>
                    </a:lnTo>
                    <a:lnTo>
                      <a:pt x="84972" y="17142"/>
                    </a:lnTo>
                    <a:lnTo>
                      <a:pt x="46702" y="3428"/>
                    </a:lnTo>
                    <a:lnTo>
                      <a:pt x="0" y="0"/>
                    </a:lnTo>
                    <a:lnTo>
                      <a:pt x="0" y="342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8485186" y="4854575"/>
                <a:ext cx="474661" cy="2952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200" y="0"/>
                    </a:moveTo>
                    <a:lnTo>
                      <a:pt x="36120" y="3870"/>
                    </a:lnTo>
                    <a:lnTo>
                      <a:pt x="16856" y="19354"/>
                    </a:lnTo>
                    <a:lnTo>
                      <a:pt x="4816" y="34838"/>
                    </a:lnTo>
                    <a:lnTo>
                      <a:pt x="2408" y="46451"/>
                    </a:lnTo>
                    <a:lnTo>
                      <a:pt x="0" y="58064"/>
                    </a:lnTo>
                    <a:lnTo>
                      <a:pt x="2408" y="69677"/>
                    </a:lnTo>
                    <a:lnTo>
                      <a:pt x="4816" y="81290"/>
                    </a:lnTo>
                    <a:lnTo>
                      <a:pt x="16856" y="100645"/>
                    </a:lnTo>
                    <a:lnTo>
                      <a:pt x="36120" y="116129"/>
                    </a:lnTo>
                    <a:lnTo>
                      <a:pt x="60200" y="120000"/>
                    </a:lnTo>
                    <a:lnTo>
                      <a:pt x="83879" y="116129"/>
                    </a:lnTo>
                    <a:lnTo>
                      <a:pt x="103143" y="100645"/>
                    </a:lnTo>
                    <a:lnTo>
                      <a:pt x="115183" y="81290"/>
                    </a:lnTo>
                    <a:lnTo>
                      <a:pt x="120000" y="69677"/>
                    </a:lnTo>
                    <a:lnTo>
                      <a:pt x="120000" y="58064"/>
                    </a:lnTo>
                    <a:lnTo>
                      <a:pt x="120000" y="46451"/>
                    </a:lnTo>
                    <a:lnTo>
                      <a:pt x="115183" y="34838"/>
                    </a:lnTo>
                    <a:lnTo>
                      <a:pt x="103143" y="19354"/>
                    </a:lnTo>
                    <a:lnTo>
                      <a:pt x="83879" y="3870"/>
                    </a:lnTo>
                    <a:lnTo>
                      <a:pt x="60200" y="0"/>
                    </a:lnTo>
                    <a:close/>
                    <a:moveTo>
                      <a:pt x="60200" y="116129"/>
                    </a:moveTo>
                    <a:lnTo>
                      <a:pt x="38528" y="112258"/>
                    </a:lnTo>
                    <a:lnTo>
                      <a:pt x="19264" y="100645"/>
                    </a:lnTo>
                    <a:lnTo>
                      <a:pt x="7224" y="81290"/>
                    </a:lnTo>
                    <a:lnTo>
                      <a:pt x="4816" y="69677"/>
                    </a:lnTo>
                    <a:lnTo>
                      <a:pt x="2408" y="58064"/>
                    </a:lnTo>
                    <a:lnTo>
                      <a:pt x="4816" y="46451"/>
                    </a:lnTo>
                    <a:lnTo>
                      <a:pt x="7224" y="34838"/>
                    </a:lnTo>
                    <a:lnTo>
                      <a:pt x="19264" y="19354"/>
                    </a:lnTo>
                    <a:lnTo>
                      <a:pt x="38528" y="7741"/>
                    </a:lnTo>
                    <a:lnTo>
                      <a:pt x="60200" y="3870"/>
                    </a:lnTo>
                    <a:lnTo>
                      <a:pt x="81471" y="7741"/>
                    </a:lnTo>
                    <a:lnTo>
                      <a:pt x="100735" y="19354"/>
                    </a:lnTo>
                    <a:lnTo>
                      <a:pt x="112775" y="34838"/>
                    </a:lnTo>
                    <a:lnTo>
                      <a:pt x="117591" y="46451"/>
                    </a:lnTo>
                    <a:lnTo>
                      <a:pt x="117591" y="58064"/>
                    </a:lnTo>
                    <a:lnTo>
                      <a:pt x="117591" y="69677"/>
                    </a:lnTo>
                    <a:lnTo>
                      <a:pt x="112775" y="81290"/>
                    </a:lnTo>
                    <a:lnTo>
                      <a:pt x="100735" y="100645"/>
                    </a:lnTo>
                    <a:lnTo>
                      <a:pt x="81471" y="112258"/>
                    </a:lnTo>
                    <a:lnTo>
                      <a:pt x="60200" y="11612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6207125" y="6267450"/>
                <a:ext cx="133349" cy="84137"/>
              </a:xfrm>
              <a:prstGeom prst="ellipse">
                <a:avLst/>
              </a:prstGeom>
              <a:gradFill>
                <a:gsLst>
                  <a:gs pos="0">
                    <a:srgbClr val="0080D7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138" name="Shape 138"/>
              <p:cNvGrpSpPr/>
              <p:nvPr/>
            </p:nvGrpSpPr>
            <p:grpSpPr>
              <a:xfrm>
                <a:off x="7216775" y="5727700"/>
                <a:ext cx="822324" cy="506412"/>
                <a:chOff x="7216775" y="5727700"/>
                <a:chExt cx="822324" cy="506412"/>
              </a:xfrm>
            </p:grpSpPr>
            <p:sp>
              <p:nvSpPr>
                <p:cNvPr id="139" name="Shape 139"/>
                <p:cNvSpPr/>
                <p:nvPr/>
              </p:nvSpPr>
              <p:spPr>
                <a:xfrm>
                  <a:off x="7216775" y="5727700"/>
                  <a:ext cx="822324" cy="506412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80D7"/>
                    </a:gs>
                  </a:gsLst>
                  <a:lin ang="108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0" name="Shape 140"/>
                <p:cNvSpPr/>
                <p:nvPr/>
              </p:nvSpPr>
              <p:spPr>
                <a:xfrm>
                  <a:off x="7267575" y="5762625"/>
                  <a:ext cx="708024" cy="430212"/>
                </a:xfrm>
                <a:prstGeom prst="ellipse">
                  <a:avLst/>
                </a:prstGeom>
                <a:gradFill>
                  <a:gsLst>
                    <a:gs pos="0">
                      <a:srgbClr val="088CE5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1" name="Shape 141"/>
                <p:cNvSpPr/>
                <p:nvPr/>
              </p:nvSpPr>
              <p:spPr>
                <a:xfrm>
                  <a:off x="7318375" y="5794375"/>
                  <a:ext cx="612775" cy="369886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80D7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2" name="Shape 142"/>
                <p:cNvSpPr/>
                <p:nvPr/>
              </p:nvSpPr>
              <p:spPr>
                <a:xfrm>
                  <a:off x="7388225" y="5838825"/>
                  <a:ext cx="473075" cy="280987"/>
                </a:xfrm>
                <a:prstGeom prst="ellipse">
                  <a:avLst/>
                </a:prstGeom>
                <a:gradFill>
                  <a:gsLst>
                    <a:gs pos="0">
                      <a:srgbClr val="0080D7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3" name="Shape 143"/>
                <p:cNvSpPr/>
                <p:nvPr/>
              </p:nvSpPr>
              <p:spPr>
                <a:xfrm>
                  <a:off x="7445375" y="5870575"/>
                  <a:ext cx="352425" cy="220662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rgbClr val="0080D7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4" name="Shape 144"/>
                <p:cNvSpPr/>
                <p:nvPr/>
              </p:nvSpPr>
              <p:spPr>
                <a:xfrm>
                  <a:off x="7521575" y="5918200"/>
                  <a:ext cx="200024" cy="128587"/>
                </a:xfrm>
                <a:prstGeom prst="ellipse">
                  <a:avLst/>
                </a:prstGeom>
                <a:gradFill>
                  <a:gsLst>
                    <a:gs pos="0">
                      <a:srgbClr val="0084DD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45" name="Shape 145"/>
              <p:cNvGrpSpPr/>
              <p:nvPr/>
            </p:nvGrpSpPr>
            <p:grpSpPr>
              <a:xfrm>
                <a:off x="8542336" y="4897437"/>
                <a:ext cx="360362" cy="209549"/>
                <a:chOff x="8542336" y="4897437"/>
                <a:chExt cx="360362" cy="209549"/>
              </a:xfrm>
            </p:grpSpPr>
            <p:sp>
              <p:nvSpPr>
                <p:cNvPr id="146" name="Shape 146"/>
                <p:cNvSpPr/>
                <p:nvPr/>
              </p:nvSpPr>
              <p:spPr>
                <a:xfrm>
                  <a:off x="8542336" y="4897437"/>
                  <a:ext cx="360362" cy="209549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>
                  <a:off x="8577261" y="4919662"/>
                  <a:ext cx="288925" cy="161925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x="8621711" y="4935537"/>
                  <a:ext cx="198436" cy="130175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9" name="Shape 149"/>
                <p:cNvSpPr/>
                <p:nvPr/>
              </p:nvSpPr>
              <p:spPr>
                <a:xfrm>
                  <a:off x="8664575" y="4960937"/>
                  <a:ext cx="115886" cy="74611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</p:grpSp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68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65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53975" y="34925"/>
            <a:ext cx="9037636" cy="67738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8417" y="1546"/>
                </a:moveTo>
                <a:cubicBezTo>
                  <a:pt x="49555" y="1321"/>
                  <a:pt x="51031" y="2024"/>
                  <a:pt x="52801" y="3262"/>
                </a:cubicBezTo>
                <a:cubicBezTo>
                  <a:pt x="54551" y="4471"/>
                  <a:pt x="57101" y="8802"/>
                  <a:pt x="58977" y="8830"/>
                </a:cubicBezTo>
                <a:cubicBezTo>
                  <a:pt x="60832" y="8830"/>
                  <a:pt x="62687" y="4302"/>
                  <a:pt x="64036" y="3430"/>
                </a:cubicBezTo>
                <a:cubicBezTo>
                  <a:pt x="65364" y="2531"/>
                  <a:pt x="66397" y="2981"/>
                  <a:pt x="67071" y="3430"/>
                </a:cubicBezTo>
                <a:cubicBezTo>
                  <a:pt x="67746" y="3880"/>
                  <a:pt x="67914" y="5005"/>
                  <a:pt x="68083" y="6130"/>
                </a:cubicBezTo>
                <a:cubicBezTo>
                  <a:pt x="68231" y="7227"/>
                  <a:pt x="67746" y="9280"/>
                  <a:pt x="68083" y="10180"/>
                </a:cubicBezTo>
                <a:cubicBezTo>
                  <a:pt x="68420" y="11080"/>
                  <a:pt x="69432" y="11530"/>
                  <a:pt x="70107" y="11530"/>
                </a:cubicBezTo>
                <a:cubicBezTo>
                  <a:pt x="70781" y="11530"/>
                  <a:pt x="71456" y="11305"/>
                  <a:pt x="72130" y="10180"/>
                </a:cubicBezTo>
                <a:cubicBezTo>
                  <a:pt x="72805" y="9055"/>
                  <a:pt x="73311" y="6327"/>
                  <a:pt x="74154" y="4780"/>
                </a:cubicBezTo>
                <a:cubicBezTo>
                  <a:pt x="74976" y="3205"/>
                  <a:pt x="75735" y="1434"/>
                  <a:pt x="77189" y="731"/>
                </a:cubicBezTo>
                <a:cubicBezTo>
                  <a:pt x="78622" y="0"/>
                  <a:pt x="81341" y="56"/>
                  <a:pt x="82796" y="449"/>
                </a:cubicBezTo>
                <a:cubicBezTo>
                  <a:pt x="84229" y="815"/>
                  <a:pt x="85115" y="1434"/>
                  <a:pt x="85873" y="3065"/>
                </a:cubicBezTo>
                <a:cubicBezTo>
                  <a:pt x="86611" y="4668"/>
                  <a:pt x="86464" y="8464"/>
                  <a:pt x="87307" y="10180"/>
                </a:cubicBezTo>
                <a:cubicBezTo>
                  <a:pt x="88129" y="11867"/>
                  <a:pt x="89478" y="12767"/>
                  <a:pt x="90890" y="13217"/>
                </a:cubicBezTo>
                <a:cubicBezTo>
                  <a:pt x="92281" y="13639"/>
                  <a:pt x="94494" y="13498"/>
                  <a:pt x="95759" y="12795"/>
                </a:cubicBezTo>
                <a:cubicBezTo>
                  <a:pt x="97003" y="12064"/>
                  <a:pt x="97467" y="10377"/>
                  <a:pt x="98436" y="8830"/>
                </a:cubicBezTo>
                <a:cubicBezTo>
                  <a:pt x="99385" y="7255"/>
                  <a:pt x="100101" y="4780"/>
                  <a:pt x="101471" y="3430"/>
                </a:cubicBezTo>
                <a:cubicBezTo>
                  <a:pt x="102821" y="2052"/>
                  <a:pt x="104675" y="1181"/>
                  <a:pt x="106530" y="731"/>
                </a:cubicBezTo>
                <a:cubicBezTo>
                  <a:pt x="108385" y="281"/>
                  <a:pt x="110746" y="56"/>
                  <a:pt x="112601" y="731"/>
                </a:cubicBezTo>
                <a:cubicBezTo>
                  <a:pt x="114456" y="1406"/>
                  <a:pt x="116479" y="2981"/>
                  <a:pt x="117660" y="4780"/>
                </a:cubicBezTo>
                <a:cubicBezTo>
                  <a:pt x="118840" y="6580"/>
                  <a:pt x="119346" y="9730"/>
                  <a:pt x="119683" y="11530"/>
                </a:cubicBezTo>
                <a:cubicBezTo>
                  <a:pt x="120000" y="13302"/>
                  <a:pt x="119873" y="13977"/>
                  <a:pt x="119683" y="15580"/>
                </a:cubicBezTo>
                <a:cubicBezTo>
                  <a:pt x="119473" y="17154"/>
                  <a:pt x="118967" y="19432"/>
                  <a:pt x="118461" y="21007"/>
                </a:cubicBezTo>
                <a:cubicBezTo>
                  <a:pt x="117955" y="22582"/>
                  <a:pt x="117259" y="23566"/>
                  <a:pt x="116648" y="25029"/>
                </a:cubicBezTo>
                <a:cubicBezTo>
                  <a:pt x="116016" y="26463"/>
                  <a:pt x="115341" y="27757"/>
                  <a:pt x="114730" y="29669"/>
                </a:cubicBezTo>
                <a:cubicBezTo>
                  <a:pt x="114098" y="31553"/>
                  <a:pt x="113465" y="34478"/>
                  <a:pt x="112959" y="36362"/>
                </a:cubicBezTo>
                <a:cubicBezTo>
                  <a:pt x="112432" y="38218"/>
                  <a:pt x="111716" y="39456"/>
                  <a:pt x="111652" y="40918"/>
                </a:cubicBezTo>
                <a:cubicBezTo>
                  <a:pt x="111568" y="42352"/>
                  <a:pt x="112137" y="43843"/>
                  <a:pt x="112474" y="45024"/>
                </a:cubicBezTo>
                <a:cubicBezTo>
                  <a:pt x="112791" y="46177"/>
                  <a:pt x="112727" y="46571"/>
                  <a:pt x="113613" y="47977"/>
                </a:cubicBezTo>
                <a:cubicBezTo>
                  <a:pt x="114477" y="49355"/>
                  <a:pt x="116817" y="51802"/>
                  <a:pt x="117660" y="53377"/>
                </a:cubicBezTo>
                <a:cubicBezTo>
                  <a:pt x="118482" y="54923"/>
                  <a:pt x="118672" y="55626"/>
                  <a:pt x="118672" y="57426"/>
                </a:cubicBezTo>
                <a:cubicBezTo>
                  <a:pt x="118672" y="59226"/>
                  <a:pt x="118482" y="62376"/>
                  <a:pt x="117660" y="64176"/>
                </a:cubicBezTo>
                <a:cubicBezTo>
                  <a:pt x="116817" y="65947"/>
                  <a:pt x="114941" y="67325"/>
                  <a:pt x="113613" y="68225"/>
                </a:cubicBezTo>
                <a:cubicBezTo>
                  <a:pt x="112264" y="69097"/>
                  <a:pt x="110388" y="68900"/>
                  <a:pt x="109566" y="69575"/>
                </a:cubicBezTo>
                <a:cubicBezTo>
                  <a:pt x="108722" y="70222"/>
                  <a:pt x="108217" y="71375"/>
                  <a:pt x="108554" y="72275"/>
                </a:cubicBezTo>
                <a:cubicBezTo>
                  <a:pt x="108891" y="73175"/>
                  <a:pt x="110577" y="73850"/>
                  <a:pt x="111589" y="74975"/>
                </a:cubicBezTo>
                <a:cubicBezTo>
                  <a:pt x="112601" y="76100"/>
                  <a:pt x="114287" y="77675"/>
                  <a:pt x="114624" y="79025"/>
                </a:cubicBezTo>
                <a:cubicBezTo>
                  <a:pt x="114941" y="80346"/>
                  <a:pt x="113950" y="82174"/>
                  <a:pt x="113613" y="83074"/>
                </a:cubicBezTo>
                <a:cubicBezTo>
                  <a:pt x="113275" y="83974"/>
                  <a:pt x="112748" y="83749"/>
                  <a:pt x="112601" y="84424"/>
                </a:cubicBezTo>
                <a:cubicBezTo>
                  <a:pt x="112432" y="85071"/>
                  <a:pt x="112264" y="85999"/>
                  <a:pt x="112601" y="87124"/>
                </a:cubicBezTo>
                <a:cubicBezTo>
                  <a:pt x="112938" y="88249"/>
                  <a:pt x="113781" y="89599"/>
                  <a:pt x="114624" y="91174"/>
                </a:cubicBezTo>
                <a:cubicBezTo>
                  <a:pt x="115447" y="92720"/>
                  <a:pt x="116817" y="94773"/>
                  <a:pt x="117660" y="96573"/>
                </a:cubicBezTo>
                <a:cubicBezTo>
                  <a:pt x="118482" y="98345"/>
                  <a:pt x="119515" y="99723"/>
                  <a:pt x="119683" y="101973"/>
                </a:cubicBezTo>
                <a:cubicBezTo>
                  <a:pt x="119852" y="104223"/>
                  <a:pt x="119515" y="107822"/>
                  <a:pt x="118672" y="110072"/>
                </a:cubicBezTo>
                <a:cubicBezTo>
                  <a:pt x="117828" y="112322"/>
                  <a:pt x="115974" y="114094"/>
                  <a:pt x="114624" y="115472"/>
                </a:cubicBezTo>
                <a:cubicBezTo>
                  <a:pt x="113254" y="116822"/>
                  <a:pt x="112074" y="117497"/>
                  <a:pt x="110577" y="118172"/>
                </a:cubicBezTo>
                <a:cubicBezTo>
                  <a:pt x="109060" y="118818"/>
                  <a:pt x="107205" y="119296"/>
                  <a:pt x="105519" y="119521"/>
                </a:cubicBezTo>
                <a:cubicBezTo>
                  <a:pt x="103832" y="119746"/>
                  <a:pt x="102441" y="119690"/>
                  <a:pt x="100460" y="119521"/>
                </a:cubicBezTo>
                <a:cubicBezTo>
                  <a:pt x="98457" y="119325"/>
                  <a:pt x="95443" y="118959"/>
                  <a:pt x="93504" y="118368"/>
                </a:cubicBezTo>
                <a:cubicBezTo>
                  <a:pt x="91544" y="117778"/>
                  <a:pt x="90005" y="117272"/>
                  <a:pt x="88782" y="115978"/>
                </a:cubicBezTo>
                <a:cubicBezTo>
                  <a:pt x="87539" y="114656"/>
                  <a:pt x="86864" y="112575"/>
                  <a:pt x="86042" y="110578"/>
                </a:cubicBezTo>
                <a:cubicBezTo>
                  <a:pt x="85199" y="108554"/>
                  <a:pt x="84630" y="104054"/>
                  <a:pt x="83766" y="103857"/>
                </a:cubicBezTo>
                <a:cubicBezTo>
                  <a:pt x="82880" y="103632"/>
                  <a:pt x="82121" y="107625"/>
                  <a:pt x="80836" y="109285"/>
                </a:cubicBezTo>
                <a:cubicBezTo>
                  <a:pt x="79529" y="110916"/>
                  <a:pt x="77758" y="112350"/>
                  <a:pt x="75988" y="113812"/>
                </a:cubicBezTo>
                <a:cubicBezTo>
                  <a:pt x="74196" y="115247"/>
                  <a:pt x="71793" y="117187"/>
                  <a:pt x="70149" y="117918"/>
                </a:cubicBezTo>
                <a:cubicBezTo>
                  <a:pt x="68484" y="118621"/>
                  <a:pt x="67577" y="118565"/>
                  <a:pt x="66060" y="118172"/>
                </a:cubicBezTo>
                <a:cubicBezTo>
                  <a:pt x="64521" y="117750"/>
                  <a:pt x="62518" y="116372"/>
                  <a:pt x="61001" y="115472"/>
                </a:cubicBezTo>
                <a:cubicBezTo>
                  <a:pt x="59462" y="114544"/>
                  <a:pt x="58113" y="113306"/>
                  <a:pt x="56954" y="112772"/>
                </a:cubicBezTo>
                <a:cubicBezTo>
                  <a:pt x="55773" y="112209"/>
                  <a:pt x="55014" y="111731"/>
                  <a:pt x="53918" y="112097"/>
                </a:cubicBezTo>
                <a:cubicBezTo>
                  <a:pt x="52801" y="112434"/>
                  <a:pt x="51916" y="114347"/>
                  <a:pt x="50356" y="114909"/>
                </a:cubicBezTo>
                <a:cubicBezTo>
                  <a:pt x="48775" y="115444"/>
                  <a:pt x="46098" y="115894"/>
                  <a:pt x="44517" y="115331"/>
                </a:cubicBezTo>
                <a:cubicBezTo>
                  <a:pt x="42915" y="114741"/>
                  <a:pt x="42325" y="112209"/>
                  <a:pt x="40765" y="111422"/>
                </a:cubicBezTo>
                <a:cubicBezTo>
                  <a:pt x="39184" y="110606"/>
                  <a:pt x="36634" y="110353"/>
                  <a:pt x="35116" y="110578"/>
                </a:cubicBezTo>
                <a:cubicBezTo>
                  <a:pt x="33599" y="110803"/>
                  <a:pt x="32734" y="111731"/>
                  <a:pt x="31659" y="112772"/>
                </a:cubicBezTo>
                <a:cubicBezTo>
                  <a:pt x="30563" y="113784"/>
                  <a:pt x="29783" y="115697"/>
                  <a:pt x="28624" y="116822"/>
                </a:cubicBezTo>
                <a:cubicBezTo>
                  <a:pt x="27444" y="117918"/>
                  <a:pt x="26095" y="119071"/>
                  <a:pt x="24577" y="119521"/>
                </a:cubicBezTo>
                <a:cubicBezTo>
                  <a:pt x="23059" y="119971"/>
                  <a:pt x="21394" y="120000"/>
                  <a:pt x="19518" y="119521"/>
                </a:cubicBezTo>
                <a:cubicBezTo>
                  <a:pt x="17621" y="119015"/>
                  <a:pt x="14902" y="117468"/>
                  <a:pt x="13237" y="116625"/>
                </a:cubicBezTo>
                <a:cubicBezTo>
                  <a:pt x="11551" y="115753"/>
                  <a:pt x="10707" y="115669"/>
                  <a:pt x="9506" y="114459"/>
                </a:cubicBezTo>
                <a:cubicBezTo>
                  <a:pt x="8283" y="113222"/>
                  <a:pt x="6597" y="111788"/>
                  <a:pt x="5923" y="109285"/>
                </a:cubicBezTo>
                <a:cubicBezTo>
                  <a:pt x="5227" y="106754"/>
                  <a:pt x="5944" y="101382"/>
                  <a:pt x="5353" y="99273"/>
                </a:cubicBezTo>
                <a:cubicBezTo>
                  <a:pt x="4742" y="97136"/>
                  <a:pt x="3161" y="97923"/>
                  <a:pt x="2318" y="96573"/>
                </a:cubicBezTo>
                <a:cubicBezTo>
                  <a:pt x="1475" y="95223"/>
                  <a:pt x="526" y="92973"/>
                  <a:pt x="295" y="91174"/>
                </a:cubicBezTo>
                <a:cubicBezTo>
                  <a:pt x="42" y="89346"/>
                  <a:pt x="358" y="87490"/>
                  <a:pt x="906" y="85690"/>
                </a:cubicBezTo>
                <a:cubicBezTo>
                  <a:pt x="1433" y="83862"/>
                  <a:pt x="2234" y="81837"/>
                  <a:pt x="3499" y="80290"/>
                </a:cubicBezTo>
                <a:cubicBezTo>
                  <a:pt x="4742" y="78715"/>
                  <a:pt x="7061" y="77422"/>
                  <a:pt x="8389" y="76325"/>
                </a:cubicBezTo>
                <a:cubicBezTo>
                  <a:pt x="9696" y="75200"/>
                  <a:pt x="10750" y="74750"/>
                  <a:pt x="11424" y="73625"/>
                </a:cubicBezTo>
                <a:cubicBezTo>
                  <a:pt x="12099" y="72500"/>
                  <a:pt x="12857" y="71094"/>
                  <a:pt x="12436" y="69575"/>
                </a:cubicBezTo>
                <a:cubicBezTo>
                  <a:pt x="11993" y="68029"/>
                  <a:pt x="10370" y="65610"/>
                  <a:pt x="8852" y="64485"/>
                </a:cubicBezTo>
                <a:cubicBezTo>
                  <a:pt x="7314" y="63332"/>
                  <a:pt x="4700" y="63445"/>
                  <a:pt x="3330" y="62826"/>
                </a:cubicBezTo>
                <a:cubicBezTo>
                  <a:pt x="1939" y="62179"/>
                  <a:pt x="1075" y="61701"/>
                  <a:pt x="590" y="60604"/>
                </a:cubicBezTo>
                <a:cubicBezTo>
                  <a:pt x="84" y="59479"/>
                  <a:pt x="0" y="57483"/>
                  <a:pt x="295" y="56076"/>
                </a:cubicBezTo>
                <a:cubicBezTo>
                  <a:pt x="569" y="54642"/>
                  <a:pt x="1306" y="53377"/>
                  <a:pt x="2318" y="52027"/>
                </a:cubicBezTo>
                <a:cubicBezTo>
                  <a:pt x="3330" y="50677"/>
                  <a:pt x="5670" y="49327"/>
                  <a:pt x="6365" y="47977"/>
                </a:cubicBezTo>
                <a:cubicBezTo>
                  <a:pt x="7040" y="46599"/>
                  <a:pt x="6344" y="44996"/>
                  <a:pt x="6365" y="43927"/>
                </a:cubicBezTo>
                <a:cubicBezTo>
                  <a:pt x="6365" y="42859"/>
                  <a:pt x="6049" y="42521"/>
                  <a:pt x="6407" y="41565"/>
                </a:cubicBezTo>
                <a:cubicBezTo>
                  <a:pt x="6745" y="40581"/>
                  <a:pt x="8347" y="39259"/>
                  <a:pt x="8515" y="38106"/>
                </a:cubicBezTo>
                <a:cubicBezTo>
                  <a:pt x="8663" y="36953"/>
                  <a:pt x="8094" y="35912"/>
                  <a:pt x="7398" y="34647"/>
                </a:cubicBezTo>
                <a:cubicBezTo>
                  <a:pt x="6702" y="33353"/>
                  <a:pt x="5353" y="31891"/>
                  <a:pt x="4342" y="30428"/>
                </a:cubicBezTo>
                <a:cubicBezTo>
                  <a:pt x="3309" y="28938"/>
                  <a:pt x="1875" y="27532"/>
                  <a:pt x="1222" y="25760"/>
                </a:cubicBezTo>
                <a:cubicBezTo>
                  <a:pt x="548" y="23960"/>
                  <a:pt x="274" y="21767"/>
                  <a:pt x="295" y="19629"/>
                </a:cubicBezTo>
                <a:cubicBezTo>
                  <a:pt x="295" y="17464"/>
                  <a:pt x="800" y="14876"/>
                  <a:pt x="1306" y="12880"/>
                </a:cubicBezTo>
                <a:cubicBezTo>
                  <a:pt x="1791" y="10855"/>
                  <a:pt x="2487" y="9027"/>
                  <a:pt x="3330" y="7480"/>
                </a:cubicBezTo>
                <a:cubicBezTo>
                  <a:pt x="4152" y="5905"/>
                  <a:pt x="4995" y="4359"/>
                  <a:pt x="6365" y="3430"/>
                </a:cubicBezTo>
                <a:cubicBezTo>
                  <a:pt x="7714" y="2474"/>
                  <a:pt x="9590" y="1996"/>
                  <a:pt x="11445" y="1771"/>
                </a:cubicBezTo>
                <a:cubicBezTo>
                  <a:pt x="13300" y="1546"/>
                  <a:pt x="15808" y="1349"/>
                  <a:pt x="17495" y="2081"/>
                </a:cubicBezTo>
                <a:cubicBezTo>
                  <a:pt x="19160" y="2784"/>
                  <a:pt x="20530" y="4555"/>
                  <a:pt x="21542" y="6130"/>
                </a:cubicBezTo>
                <a:cubicBezTo>
                  <a:pt x="22554" y="7705"/>
                  <a:pt x="22722" y="10517"/>
                  <a:pt x="23565" y="11530"/>
                </a:cubicBezTo>
                <a:cubicBezTo>
                  <a:pt x="24387" y="12514"/>
                  <a:pt x="25526" y="12458"/>
                  <a:pt x="26516" y="12149"/>
                </a:cubicBezTo>
                <a:cubicBezTo>
                  <a:pt x="27486" y="11811"/>
                  <a:pt x="28455" y="10574"/>
                  <a:pt x="29446" y="9561"/>
                </a:cubicBezTo>
                <a:cubicBezTo>
                  <a:pt x="30416" y="8549"/>
                  <a:pt x="31175" y="6271"/>
                  <a:pt x="32355" y="6074"/>
                </a:cubicBezTo>
                <a:cubicBezTo>
                  <a:pt x="33514" y="5849"/>
                  <a:pt x="35243" y="7902"/>
                  <a:pt x="36423" y="8239"/>
                </a:cubicBezTo>
                <a:cubicBezTo>
                  <a:pt x="37582" y="8549"/>
                  <a:pt x="38215" y="8830"/>
                  <a:pt x="39332" y="8043"/>
                </a:cubicBezTo>
                <a:cubicBezTo>
                  <a:pt x="40428" y="7227"/>
                  <a:pt x="41545" y="4555"/>
                  <a:pt x="43063" y="3487"/>
                </a:cubicBezTo>
                <a:cubicBezTo>
                  <a:pt x="44559" y="2390"/>
                  <a:pt x="47279" y="1771"/>
                  <a:pt x="48417" y="1546"/>
                </a:cubicBezTo>
                <a:close/>
              </a:path>
            </a:pathLst>
          </a:custGeom>
          <a:solidFill>
            <a:srgbClr val="FFEA18"/>
          </a:solidFill>
          <a:ln w="19050" cap="flat" cmpd="sng">
            <a:solidFill>
              <a:srgbClr val="3D38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1905000"/>
            <a:ext cx="77724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/>
        </p:nvSpPr>
        <p:spPr>
          <a:xfrm>
            <a:off x="53975" y="34925"/>
            <a:ext cx="9037636" cy="67738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8417" y="1546"/>
                </a:moveTo>
                <a:cubicBezTo>
                  <a:pt x="49555" y="1321"/>
                  <a:pt x="51031" y="2024"/>
                  <a:pt x="52801" y="3262"/>
                </a:cubicBezTo>
                <a:cubicBezTo>
                  <a:pt x="54551" y="4471"/>
                  <a:pt x="57101" y="8802"/>
                  <a:pt x="58977" y="8830"/>
                </a:cubicBezTo>
                <a:cubicBezTo>
                  <a:pt x="60832" y="8830"/>
                  <a:pt x="62687" y="4302"/>
                  <a:pt x="64036" y="3430"/>
                </a:cubicBezTo>
                <a:cubicBezTo>
                  <a:pt x="65364" y="2531"/>
                  <a:pt x="66397" y="2981"/>
                  <a:pt x="67071" y="3430"/>
                </a:cubicBezTo>
                <a:cubicBezTo>
                  <a:pt x="67746" y="3880"/>
                  <a:pt x="67914" y="5005"/>
                  <a:pt x="68083" y="6130"/>
                </a:cubicBezTo>
                <a:cubicBezTo>
                  <a:pt x="68231" y="7227"/>
                  <a:pt x="67746" y="9280"/>
                  <a:pt x="68083" y="10180"/>
                </a:cubicBezTo>
                <a:cubicBezTo>
                  <a:pt x="68420" y="11080"/>
                  <a:pt x="69432" y="11530"/>
                  <a:pt x="70107" y="11530"/>
                </a:cubicBezTo>
                <a:cubicBezTo>
                  <a:pt x="70781" y="11530"/>
                  <a:pt x="71456" y="11305"/>
                  <a:pt x="72130" y="10180"/>
                </a:cubicBezTo>
                <a:cubicBezTo>
                  <a:pt x="72805" y="9055"/>
                  <a:pt x="73311" y="6327"/>
                  <a:pt x="74154" y="4780"/>
                </a:cubicBezTo>
                <a:cubicBezTo>
                  <a:pt x="74976" y="3205"/>
                  <a:pt x="75735" y="1434"/>
                  <a:pt x="77189" y="731"/>
                </a:cubicBezTo>
                <a:cubicBezTo>
                  <a:pt x="78622" y="0"/>
                  <a:pt x="81341" y="56"/>
                  <a:pt x="82796" y="449"/>
                </a:cubicBezTo>
                <a:cubicBezTo>
                  <a:pt x="84229" y="815"/>
                  <a:pt x="85115" y="1434"/>
                  <a:pt x="85873" y="3065"/>
                </a:cubicBezTo>
                <a:cubicBezTo>
                  <a:pt x="86611" y="4668"/>
                  <a:pt x="86464" y="8464"/>
                  <a:pt x="87307" y="10180"/>
                </a:cubicBezTo>
                <a:cubicBezTo>
                  <a:pt x="88129" y="11867"/>
                  <a:pt x="89478" y="12767"/>
                  <a:pt x="90890" y="13217"/>
                </a:cubicBezTo>
                <a:cubicBezTo>
                  <a:pt x="92281" y="13639"/>
                  <a:pt x="94494" y="13498"/>
                  <a:pt x="95759" y="12795"/>
                </a:cubicBezTo>
                <a:cubicBezTo>
                  <a:pt x="97003" y="12064"/>
                  <a:pt x="97467" y="10377"/>
                  <a:pt x="98436" y="8830"/>
                </a:cubicBezTo>
                <a:cubicBezTo>
                  <a:pt x="99385" y="7255"/>
                  <a:pt x="100101" y="4780"/>
                  <a:pt x="101471" y="3430"/>
                </a:cubicBezTo>
                <a:cubicBezTo>
                  <a:pt x="102821" y="2052"/>
                  <a:pt x="104675" y="1181"/>
                  <a:pt x="106530" y="731"/>
                </a:cubicBezTo>
                <a:cubicBezTo>
                  <a:pt x="108385" y="281"/>
                  <a:pt x="110746" y="56"/>
                  <a:pt x="112601" y="731"/>
                </a:cubicBezTo>
                <a:cubicBezTo>
                  <a:pt x="114456" y="1406"/>
                  <a:pt x="116479" y="2981"/>
                  <a:pt x="117660" y="4780"/>
                </a:cubicBezTo>
                <a:cubicBezTo>
                  <a:pt x="118840" y="6580"/>
                  <a:pt x="119346" y="9730"/>
                  <a:pt x="119683" y="11530"/>
                </a:cubicBezTo>
                <a:cubicBezTo>
                  <a:pt x="120000" y="13302"/>
                  <a:pt x="119873" y="13977"/>
                  <a:pt x="119683" y="15580"/>
                </a:cubicBezTo>
                <a:cubicBezTo>
                  <a:pt x="119473" y="17154"/>
                  <a:pt x="118967" y="19432"/>
                  <a:pt x="118461" y="21007"/>
                </a:cubicBezTo>
                <a:cubicBezTo>
                  <a:pt x="117955" y="22582"/>
                  <a:pt x="117259" y="23566"/>
                  <a:pt x="116648" y="25029"/>
                </a:cubicBezTo>
                <a:cubicBezTo>
                  <a:pt x="116016" y="26463"/>
                  <a:pt x="115341" y="27757"/>
                  <a:pt x="114730" y="29669"/>
                </a:cubicBezTo>
                <a:cubicBezTo>
                  <a:pt x="114098" y="31553"/>
                  <a:pt x="113465" y="34478"/>
                  <a:pt x="112959" y="36362"/>
                </a:cubicBezTo>
                <a:cubicBezTo>
                  <a:pt x="112432" y="38218"/>
                  <a:pt x="111716" y="39456"/>
                  <a:pt x="111652" y="40918"/>
                </a:cubicBezTo>
                <a:cubicBezTo>
                  <a:pt x="111568" y="42352"/>
                  <a:pt x="112137" y="43843"/>
                  <a:pt x="112474" y="45024"/>
                </a:cubicBezTo>
                <a:cubicBezTo>
                  <a:pt x="112791" y="46177"/>
                  <a:pt x="112727" y="46571"/>
                  <a:pt x="113613" y="47977"/>
                </a:cubicBezTo>
                <a:cubicBezTo>
                  <a:pt x="114477" y="49355"/>
                  <a:pt x="116817" y="51802"/>
                  <a:pt x="117660" y="53377"/>
                </a:cubicBezTo>
                <a:cubicBezTo>
                  <a:pt x="118482" y="54923"/>
                  <a:pt x="118672" y="55626"/>
                  <a:pt x="118672" y="57426"/>
                </a:cubicBezTo>
                <a:cubicBezTo>
                  <a:pt x="118672" y="59226"/>
                  <a:pt x="118482" y="62376"/>
                  <a:pt x="117660" y="64176"/>
                </a:cubicBezTo>
                <a:cubicBezTo>
                  <a:pt x="116817" y="65947"/>
                  <a:pt x="114941" y="67325"/>
                  <a:pt x="113613" y="68225"/>
                </a:cubicBezTo>
                <a:cubicBezTo>
                  <a:pt x="112264" y="69097"/>
                  <a:pt x="110388" y="68900"/>
                  <a:pt x="109566" y="69575"/>
                </a:cubicBezTo>
                <a:cubicBezTo>
                  <a:pt x="108722" y="70222"/>
                  <a:pt x="108217" y="71375"/>
                  <a:pt x="108554" y="72275"/>
                </a:cubicBezTo>
                <a:cubicBezTo>
                  <a:pt x="108891" y="73175"/>
                  <a:pt x="110577" y="73850"/>
                  <a:pt x="111589" y="74975"/>
                </a:cubicBezTo>
                <a:cubicBezTo>
                  <a:pt x="112601" y="76100"/>
                  <a:pt x="114287" y="77675"/>
                  <a:pt x="114624" y="79025"/>
                </a:cubicBezTo>
                <a:cubicBezTo>
                  <a:pt x="114941" y="80346"/>
                  <a:pt x="113950" y="82174"/>
                  <a:pt x="113613" y="83074"/>
                </a:cubicBezTo>
                <a:cubicBezTo>
                  <a:pt x="113275" y="83974"/>
                  <a:pt x="112748" y="83749"/>
                  <a:pt x="112601" y="84424"/>
                </a:cubicBezTo>
                <a:cubicBezTo>
                  <a:pt x="112432" y="85071"/>
                  <a:pt x="112264" y="85999"/>
                  <a:pt x="112601" y="87124"/>
                </a:cubicBezTo>
                <a:cubicBezTo>
                  <a:pt x="112938" y="88249"/>
                  <a:pt x="113781" y="89599"/>
                  <a:pt x="114624" y="91174"/>
                </a:cubicBezTo>
                <a:cubicBezTo>
                  <a:pt x="115447" y="92720"/>
                  <a:pt x="116817" y="94773"/>
                  <a:pt x="117660" y="96573"/>
                </a:cubicBezTo>
                <a:cubicBezTo>
                  <a:pt x="118482" y="98345"/>
                  <a:pt x="119515" y="99723"/>
                  <a:pt x="119683" y="101973"/>
                </a:cubicBezTo>
                <a:cubicBezTo>
                  <a:pt x="119852" y="104223"/>
                  <a:pt x="119515" y="107822"/>
                  <a:pt x="118672" y="110072"/>
                </a:cubicBezTo>
                <a:cubicBezTo>
                  <a:pt x="117828" y="112322"/>
                  <a:pt x="115974" y="114094"/>
                  <a:pt x="114624" y="115472"/>
                </a:cubicBezTo>
                <a:cubicBezTo>
                  <a:pt x="113254" y="116822"/>
                  <a:pt x="112074" y="117497"/>
                  <a:pt x="110577" y="118172"/>
                </a:cubicBezTo>
                <a:cubicBezTo>
                  <a:pt x="109060" y="118818"/>
                  <a:pt x="107205" y="119296"/>
                  <a:pt x="105519" y="119521"/>
                </a:cubicBezTo>
                <a:cubicBezTo>
                  <a:pt x="103832" y="119746"/>
                  <a:pt x="102441" y="119690"/>
                  <a:pt x="100460" y="119521"/>
                </a:cubicBezTo>
                <a:cubicBezTo>
                  <a:pt x="98457" y="119325"/>
                  <a:pt x="95443" y="118959"/>
                  <a:pt x="93504" y="118368"/>
                </a:cubicBezTo>
                <a:cubicBezTo>
                  <a:pt x="91544" y="117778"/>
                  <a:pt x="90005" y="117272"/>
                  <a:pt x="88782" y="115978"/>
                </a:cubicBezTo>
                <a:cubicBezTo>
                  <a:pt x="87539" y="114656"/>
                  <a:pt x="86864" y="112575"/>
                  <a:pt x="86042" y="110578"/>
                </a:cubicBezTo>
                <a:cubicBezTo>
                  <a:pt x="85199" y="108554"/>
                  <a:pt x="84630" y="104054"/>
                  <a:pt x="83766" y="103857"/>
                </a:cubicBezTo>
                <a:cubicBezTo>
                  <a:pt x="82880" y="103632"/>
                  <a:pt x="82121" y="107625"/>
                  <a:pt x="80836" y="109285"/>
                </a:cubicBezTo>
                <a:cubicBezTo>
                  <a:pt x="79529" y="110916"/>
                  <a:pt x="77758" y="112350"/>
                  <a:pt x="75988" y="113812"/>
                </a:cubicBezTo>
                <a:cubicBezTo>
                  <a:pt x="74196" y="115247"/>
                  <a:pt x="71793" y="117187"/>
                  <a:pt x="70149" y="117918"/>
                </a:cubicBezTo>
                <a:cubicBezTo>
                  <a:pt x="68484" y="118621"/>
                  <a:pt x="67577" y="118565"/>
                  <a:pt x="66060" y="118172"/>
                </a:cubicBezTo>
                <a:cubicBezTo>
                  <a:pt x="64521" y="117750"/>
                  <a:pt x="62518" y="116372"/>
                  <a:pt x="61001" y="115472"/>
                </a:cubicBezTo>
                <a:cubicBezTo>
                  <a:pt x="59462" y="114544"/>
                  <a:pt x="58113" y="113306"/>
                  <a:pt x="56954" y="112772"/>
                </a:cubicBezTo>
                <a:cubicBezTo>
                  <a:pt x="55773" y="112209"/>
                  <a:pt x="55014" y="111731"/>
                  <a:pt x="53918" y="112097"/>
                </a:cubicBezTo>
                <a:cubicBezTo>
                  <a:pt x="52801" y="112434"/>
                  <a:pt x="51916" y="114347"/>
                  <a:pt x="50356" y="114909"/>
                </a:cubicBezTo>
                <a:cubicBezTo>
                  <a:pt x="48775" y="115444"/>
                  <a:pt x="46098" y="115894"/>
                  <a:pt x="44517" y="115331"/>
                </a:cubicBezTo>
                <a:cubicBezTo>
                  <a:pt x="42915" y="114741"/>
                  <a:pt x="42325" y="112209"/>
                  <a:pt x="40765" y="111422"/>
                </a:cubicBezTo>
                <a:cubicBezTo>
                  <a:pt x="39184" y="110606"/>
                  <a:pt x="36634" y="110353"/>
                  <a:pt x="35116" y="110578"/>
                </a:cubicBezTo>
                <a:cubicBezTo>
                  <a:pt x="33599" y="110803"/>
                  <a:pt x="32734" y="111731"/>
                  <a:pt x="31659" y="112772"/>
                </a:cubicBezTo>
                <a:cubicBezTo>
                  <a:pt x="30563" y="113784"/>
                  <a:pt x="29783" y="115697"/>
                  <a:pt x="28624" y="116822"/>
                </a:cubicBezTo>
                <a:cubicBezTo>
                  <a:pt x="27444" y="117918"/>
                  <a:pt x="26095" y="119071"/>
                  <a:pt x="24577" y="119521"/>
                </a:cubicBezTo>
                <a:cubicBezTo>
                  <a:pt x="23059" y="119971"/>
                  <a:pt x="21394" y="120000"/>
                  <a:pt x="19518" y="119521"/>
                </a:cubicBezTo>
                <a:cubicBezTo>
                  <a:pt x="17621" y="119015"/>
                  <a:pt x="14902" y="117468"/>
                  <a:pt x="13237" y="116625"/>
                </a:cubicBezTo>
                <a:cubicBezTo>
                  <a:pt x="11551" y="115753"/>
                  <a:pt x="10707" y="115669"/>
                  <a:pt x="9506" y="114459"/>
                </a:cubicBezTo>
                <a:cubicBezTo>
                  <a:pt x="8283" y="113222"/>
                  <a:pt x="6597" y="111788"/>
                  <a:pt x="5923" y="109285"/>
                </a:cubicBezTo>
                <a:cubicBezTo>
                  <a:pt x="5227" y="106754"/>
                  <a:pt x="5944" y="101382"/>
                  <a:pt x="5353" y="99273"/>
                </a:cubicBezTo>
                <a:cubicBezTo>
                  <a:pt x="4742" y="97136"/>
                  <a:pt x="3161" y="97923"/>
                  <a:pt x="2318" y="96573"/>
                </a:cubicBezTo>
                <a:cubicBezTo>
                  <a:pt x="1475" y="95223"/>
                  <a:pt x="526" y="92973"/>
                  <a:pt x="295" y="91174"/>
                </a:cubicBezTo>
                <a:cubicBezTo>
                  <a:pt x="42" y="89346"/>
                  <a:pt x="358" y="87490"/>
                  <a:pt x="906" y="85690"/>
                </a:cubicBezTo>
                <a:cubicBezTo>
                  <a:pt x="1433" y="83862"/>
                  <a:pt x="2234" y="81837"/>
                  <a:pt x="3499" y="80290"/>
                </a:cubicBezTo>
                <a:cubicBezTo>
                  <a:pt x="4742" y="78715"/>
                  <a:pt x="7061" y="77422"/>
                  <a:pt x="8389" y="76325"/>
                </a:cubicBezTo>
                <a:cubicBezTo>
                  <a:pt x="9696" y="75200"/>
                  <a:pt x="10750" y="74750"/>
                  <a:pt x="11424" y="73625"/>
                </a:cubicBezTo>
                <a:cubicBezTo>
                  <a:pt x="12099" y="72500"/>
                  <a:pt x="12857" y="71094"/>
                  <a:pt x="12436" y="69575"/>
                </a:cubicBezTo>
                <a:cubicBezTo>
                  <a:pt x="11993" y="68029"/>
                  <a:pt x="10370" y="65610"/>
                  <a:pt x="8852" y="64485"/>
                </a:cubicBezTo>
                <a:cubicBezTo>
                  <a:pt x="7314" y="63332"/>
                  <a:pt x="4700" y="63445"/>
                  <a:pt x="3330" y="62826"/>
                </a:cubicBezTo>
                <a:cubicBezTo>
                  <a:pt x="1939" y="62179"/>
                  <a:pt x="1075" y="61701"/>
                  <a:pt x="590" y="60604"/>
                </a:cubicBezTo>
                <a:cubicBezTo>
                  <a:pt x="84" y="59479"/>
                  <a:pt x="0" y="57483"/>
                  <a:pt x="295" y="56076"/>
                </a:cubicBezTo>
                <a:cubicBezTo>
                  <a:pt x="569" y="54642"/>
                  <a:pt x="1306" y="53377"/>
                  <a:pt x="2318" y="52027"/>
                </a:cubicBezTo>
                <a:cubicBezTo>
                  <a:pt x="3330" y="50677"/>
                  <a:pt x="5670" y="49327"/>
                  <a:pt x="6365" y="47977"/>
                </a:cubicBezTo>
                <a:cubicBezTo>
                  <a:pt x="7040" y="46599"/>
                  <a:pt x="6344" y="44996"/>
                  <a:pt x="6365" y="43927"/>
                </a:cubicBezTo>
                <a:cubicBezTo>
                  <a:pt x="6365" y="42859"/>
                  <a:pt x="6049" y="42521"/>
                  <a:pt x="6407" y="41565"/>
                </a:cubicBezTo>
                <a:cubicBezTo>
                  <a:pt x="6745" y="40581"/>
                  <a:pt x="8347" y="39259"/>
                  <a:pt x="8515" y="38106"/>
                </a:cubicBezTo>
                <a:cubicBezTo>
                  <a:pt x="8663" y="36953"/>
                  <a:pt x="8094" y="35912"/>
                  <a:pt x="7398" y="34647"/>
                </a:cubicBezTo>
                <a:cubicBezTo>
                  <a:pt x="6702" y="33353"/>
                  <a:pt x="5353" y="31891"/>
                  <a:pt x="4342" y="30428"/>
                </a:cubicBezTo>
                <a:cubicBezTo>
                  <a:pt x="3309" y="28938"/>
                  <a:pt x="1875" y="27532"/>
                  <a:pt x="1222" y="25760"/>
                </a:cubicBezTo>
                <a:cubicBezTo>
                  <a:pt x="548" y="23960"/>
                  <a:pt x="274" y="21767"/>
                  <a:pt x="295" y="19629"/>
                </a:cubicBezTo>
                <a:cubicBezTo>
                  <a:pt x="295" y="17464"/>
                  <a:pt x="800" y="14876"/>
                  <a:pt x="1306" y="12880"/>
                </a:cubicBezTo>
                <a:cubicBezTo>
                  <a:pt x="1791" y="10855"/>
                  <a:pt x="2487" y="9027"/>
                  <a:pt x="3330" y="7480"/>
                </a:cubicBezTo>
                <a:cubicBezTo>
                  <a:pt x="4152" y="5905"/>
                  <a:pt x="4995" y="4359"/>
                  <a:pt x="6365" y="3430"/>
                </a:cubicBezTo>
                <a:cubicBezTo>
                  <a:pt x="7714" y="2474"/>
                  <a:pt x="9590" y="1996"/>
                  <a:pt x="11445" y="1771"/>
                </a:cubicBezTo>
                <a:cubicBezTo>
                  <a:pt x="13300" y="1546"/>
                  <a:pt x="15808" y="1349"/>
                  <a:pt x="17495" y="2081"/>
                </a:cubicBezTo>
                <a:cubicBezTo>
                  <a:pt x="19160" y="2784"/>
                  <a:pt x="20530" y="4555"/>
                  <a:pt x="21542" y="6130"/>
                </a:cubicBezTo>
                <a:cubicBezTo>
                  <a:pt x="22554" y="7705"/>
                  <a:pt x="22722" y="10517"/>
                  <a:pt x="23565" y="11530"/>
                </a:cubicBezTo>
                <a:cubicBezTo>
                  <a:pt x="24387" y="12514"/>
                  <a:pt x="25526" y="12458"/>
                  <a:pt x="26516" y="12149"/>
                </a:cubicBezTo>
                <a:cubicBezTo>
                  <a:pt x="27486" y="11811"/>
                  <a:pt x="28455" y="10574"/>
                  <a:pt x="29446" y="9561"/>
                </a:cubicBezTo>
                <a:cubicBezTo>
                  <a:pt x="30416" y="8549"/>
                  <a:pt x="31175" y="6271"/>
                  <a:pt x="32355" y="6074"/>
                </a:cubicBezTo>
                <a:cubicBezTo>
                  <a:pt x="33514" y="5849"/>
                  <a:pt x="35243" y="7902"/>
                  <a:pt x="36423" y="8239"/>
                </a:cubicBezTo>
                <a:cubicBezTo>
                  <a:pt x="37582" y="8549"/>
                  <a:pt x="38215" y="8830"/>
                  <a:pt x="39332" y="8043"/>
                </a:cubicBezTo>
                <a:cubicBezTo>
                  <a:pt x="40428" y="7227"/>
                  <a:pt x="41545" y="4555"/>
                  <a:pt x="43063" y="3487"/>
                </a:cubicBezTo>
                <a:cubicBezTo>
                  <a:pt x="44559" y="2390"/>
                  <a:pt x="47279" y="1771"/>
                  <a:pt x="48417" y="1546"/>
                </a:cubicBezTo>
                <a:close/>
              </a:path>
            </a:pathLst>
          </a:custGeom>
          <a:solidFill>
            <a:srgbClr val="FFEA18"/>
          </a:solidFill>
          <a:ln w="19050" cap="flat" cmpd="sng">
            <a:solidFill>
              <a:srgbClr val="3D38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1905000"/>
            <a:ext cx="77724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dt" idx="10"/>
          </p:nvPr>
        </p:nvSpPr>
        <p:spPr>
          <a:xfrm>
            <a:off x="685800" y="578326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ftr" idx="11"/>
          </p:nvPr>
        </p:nvSpPr>
        <p:spPr>
          <a:xfrm>
            <a:off x="3124200" y="57832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sldNum" idx="12"/>
          </p:nvPr>
        </p:nvSpPr>
        <p:spPr>
          <a:xfrm>
            <a:off x="6553200" y="578326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ABQ5psUz7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HIb8j9B0O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2irBOjGUH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hyperlink" Target="https://www.youtube.com/watch?v=zfVeB4s8WWk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limate.ncsu.edu/edu/k12/.instrument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ience.howstuffworks.com/nature/climate-weather/meteorological-instruments" TargetMode="External"/><Relationship Id="rId4" Type="http://schemas.openxmlformats.org/officeDocument/2006/relationships/hyperlink" Target="http://usatoday30.usatoday.com/weather/wmeasur0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ctrTitle"/>
          </p:nvPr>
        </p:nvSpPr>
        <p:spPr>
          <a:xfrm>
            <a:off x="762000" y="24384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8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Weather Tools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Anemometer</a:t>
            </a:r>
          </a:p>
        </p:txBody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6481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tool used to measure the </a:t>
            </a:r>
            <a:r>
              <a:rPr lang="en-US" sz="32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wind speed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it’s used: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Consists of 3 metal cups attached to a rod that rotates as the wind blows </a:t>
            </a:r>
          </a:p>
        </p:txBody>
      </p:sp>
      <p:pic>
        <p:nvPicPr>
          <p:cNvPr id="361" name="Shape 3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2133600"/>
            <a:ext cx="2401887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Wind Vane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4195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tool used to measure the </a:t>
            </a:r>
            <a:r>
              <a:rPr lang="en-US" sz="32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DIRECTION of the wind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Importance: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50000"/>
              <a:buFont typeface="Noto Symbol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arrow points in the direction from which the wind is blowing</a:t>
            </a:r>
          </a:p>
        </p:txBody>
      </p:sp>
      <p:pic>
        <p:nvPicPr>
          <p:cNvPr id="368" name="Shape 368" descr="vane_19137_md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1676400"/>
            <a:ext cx="3438525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Weather Balloon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1053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27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➢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tool used to collect </a:t>
            </a:r>
            <a:r>
              <a:rPr lang="en-US" sz="24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 altitude forecast data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6666"/>
              <a:buFont typeface="Noto Symbol"/>
              <a:buNone/>
            </a:pPr>
            <a:endParaRPr sz="24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27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➢"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Importance: 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➢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Records temperature, humidity, and air pressure high into the atmosphere informing us on potential/future storms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R="0" lvl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➢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https://www.youtube.com/watch?v=EABQ5psUz70</a:t>
            </a:r>
          </a:p>
          <a:p>
            <a:pPr marR="0" lvl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➢"/>
            </a:pPr>
            <a:endParaRPr sz="2400"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5" name="Shape 375" descr="MET_ProductImage_Weather_Balloon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77000" y="1447800"/>
            <a:ext cx="1987549" cy="51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Doppler Radar</a:t>
            </a:r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867699" cy="495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tool used to </a:t>
            </a:r>
            <a:r>
              <a:rPr lang="en-US" b="1"/>
              <a:t>monitor the movement of precipitation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it’s used: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0000"/>
              <a:buFont typeface="Noto Symbol"/>
              <a:buChar char="➢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Radio waves are emitted in a given direction and are reflected off an object, telling how far away it is. Great for tracking storms locations</a:t>
            </a:r>
          </a:p>
          <a:p>
            <a:pPr marR="0" lvl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➢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https://www.youtube.com/watch?v=sHIb8j9B0Ok</a:t>
            </a:r>
          </a:p>
          <a:p>
            <a:pPr marR="0" lvl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➢"/>
            </a:pPr>
            <a:endParaRPr sz="1800"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2" name="Shape 382" descr="24042517-Satellite-dishes-antenna-Doppler-radar-isolated-on-white-background-High-resolution-3d--Stock-Photo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24925" y="2010000"/>
            <a:ext cx="2750999" cy="320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Weather Satellite</a:t>
            </a:r>
          </a:p>
        </p:txBody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5486399" cy="49117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27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➢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tool used to </a:t>
            </a:r>
            <a:r>
              <a:rPr lang="en-US" sz="24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monitor weather and climate on Earth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6666"/>
              <a:buFont typeface="Noto Symbol"/>
              <a:buNone/>
            </a:pPr>
            <a:endParaRPr sz="24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27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➢"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it’s used: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➢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scanning mechanism transmits data and images from outer space that shows clouds, ocean currents, and storm movement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➢"/>
            </a:pPr>
            <a:endParaRPr sz="2400"/>
          </a:p>
          <a:p>
            <a:pPr marL="742950" marR="0" lvl="1" indent="-3111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➢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https://www.youtube.com/watch?v=K2irBOjGUHc</a:t>
            </a:r>
          </a:p>
          <a:p>
            <a:pPr marL="742950" marR="0" lvl="1" indent="-3111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➢"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https://www.youtube.com/watch?v=zfVeB4s8WWk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9" name="Shape 389" descr="space_07_2_07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9100" y="1852611"/>
            <a:ext cx="3705224" cy="4376737"/>
          </a:xfrm>
          <a:prstGeom prst="ellipse">
            <a:avLst/>
          </a:prstGeom>
          <a:noFill/>
          <a:ln w="63500" cap="rnd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73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Exit Tix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0" y="1447800"/>
            <a:ext cx="3657600" cy="49117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Abby wants to measure the amount of moisture in the air. She does not want the water in the air to mess up her hair. What instrument should she use?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ymbol"/>
              <a:buAutoNum type="alphaLcPeriod"/>
            </a:pPr>
            <a:r>
              <a:rPr lang="en-US" sz="24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Barometer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ymbol"/>
              <a:buAutoNum type="alphaLcPeriod"/>
            </a:pPr>
            <a:r>
              <a:rPr lang="en-US" sz="24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Anemometer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ymbol"/>
              <a:buAutoNum type="alphaLcPeriod"/>
            </a:pPr>
            <a:r>
              <a:rPr lang="en-US" sz="24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Hygrometer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ymbol"/>
              <a:buAutoNum type="alphaLcPeriod"/>
            </a:pPr>
            <a:r>
              <a:rPr lang="en-US" sz="24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Thermometer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Shape 396"/>
          <p:cNvSpPr txBox="1">
            <a:spLocks noGrp="1"/>
          </p:cNvSpPr>
          <p:nvPr>
            <p:ph type="body" idx="2"/>
          </p:nvPr>
        </p:nvSpPr>
        <p:spPr>
          <a:xfrm>
            <a:off x="3886200" y="1219200"/>
            <a:ext cx="54102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ymbol"/>
              <a:buChar char="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Bailey Middle School students love going to outdoor PA, but meteorologists reported a potential heavy downpour midday today. Which device would Mr. Thomas best rely on in order to determine whether or not students can have outdoor PA around noon.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ymbol"/>
              <a:buAutoNum type="alphaLcPeriod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Anemometer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ymbol"/>
              <a:buAutoNum type="alphaLcPeriod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Weather balloon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ymbol"/>
              <a:buAutoNum type="alphaLcPeriod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Weather Satellite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ymbol"/>
              <a:buAutoNum type="alphaLcPeriod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Rain gauge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7" name="Shape 397"/>
          <p:cNvCxnSpPr/>
          <p:nvPr/>
        </p:nvCxnSpPr>
        <p:spPr>
          <a:xfrm>
            <a:off x="3810000" y="1219200"/>
            <a:ext cx="76199" cy="5440362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Helpful Sites for students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https://climate.ncsu.edu/edu/k12/.instruments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http://usatoday30.usatoday.com/weather/wmeasur0.htm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http://science.howstuffworks.com/nature/climate-weather/meteorological-instruments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What are tools?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Can you think of a tool that is used to measure weather?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200" b="0" i="0" u="none" strike="noStrike" cap="none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838200"/>
            <a:ext cx="74676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Congratulations! </a:t>
            </a:r>
            <a:r>
              <a:rPr lang="en-US"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are an employee of a company named “Weather Or Not?”. Your company manufactures meteorological instruments.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are up for a job promotion and have your choice of one of the following jobs: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533400" y="838200"/>
            <a:ext cx="80010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manufacturer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(responsible for manufacturing a visual of your tool and explaining what your instrument measures and/or used for)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graphic designer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 people responsible for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organizing/typing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information on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powerpoint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addition to explaining how your weather instrument works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 This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powerpoint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be shared with your class.</a:t>
            </a:r>
            <a:endParaRPr lang="en-US"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sales representative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(responsible for presenting materials and 3 facts/history about your instrument.)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528637" y="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0" u="sng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 instructions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152400" y="1066800"/>
            <a:ext cx="8605836" cy="4356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will count off from numbers 1-</a:t>
            </a:r>
            <a:r>
              <a:rPr lang="en-US" sz="2800"/>
              <a:t>9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order to form </a:t>
            </a:r>
            <a:r>
              <a:rPr lang="en-US" sz="2800"/>
              <a:t>9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small research groups.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Your group will be responsible for collecting and presenting information to the class about a weather instrument and its uses.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Your group will be given 2 sheets of copy paper, 2 planning sheets, and weather tools graphic organizers for everyone.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have 30 minutes to draw a full sized colored picture on a piece of copy paper and fill out all the information on the planning sheet. Once time is up we will start student presentations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Rain Gauge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152400" y="1295400"/>
            <a:ext cx="56388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tool used to measure the amount of </a:t>
            </a:r>
            <a:r>
              <a:rPr lang="en-US" sz="32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precipitation over a period of time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it’s used: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50000"/>
              <a:buFont typeface="Noto Symbol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large cylinder with funnel inside collects accumulated precipitation that is measured with a ruler to the nearest one hundredth </a:t>
            </a:r>
          </a:p>
        </p:txBody>
      </p:sp>
      <p:pic>
        <p:nvPicPr>
          <p:cNvPr id="333" name="Shape 333" descr="216966_ts.jpg"/>
          <p:cNvPicPr preferRelativeResize="0"/>
          <p:nvPr/>
        </p:nvPicPr>
        <p:blipFill rotWithShape="1">
          <a:blip r:embed="rId3">
            <a:alphaModFix/>
          </a:blip>
          <a:srcRect l="30355" r="28225"/>
          <a:stretch/>
        </p:blipFill>
        <p:spPr>
          <a:xfrm>
            <a:off x="6324600" y="1295400"/>
            <a:ext cx="2019299" cy="4876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Thermometer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4958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tool used to measure </a:t>
            </a:r>
            <a:r>
              <a:rPr lang="en-US" sz="32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Importance: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0000"/>
              <a:buFont typeface="Noto Symbol"/>
              <a:buChar char="➢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Tells how hot/cold something is in degrees Fahrenheit or Celsius </a:t>
            </a:r>
          </a:p>
        </p:txBody>
      </p:sp>
      <p:pic>
        <p:nvPicPr>
          <p:cNvPr id="340" name="Shape 340" descr="Thermometer_F_C_freezin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">
            <a:off x="6705600" y="1295400"/>
            <a:ext cx="1270000" cy="5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Hygrometer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tool used to measure humidity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Importance: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0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Tells information about moisture in air which helps predict rain or snow, and tells how damp or dry air is</a:t>
            </a:r>
          </a:p>
        </p:txBody>
      </p:sp>
      <p:pic>
        <p:nvPicPr>
          <p:cNvPr id="347" name="Shape 3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3000" y="1752600"/>
            <a:ext cx="3784600" cy="378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Barometer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4953000" cy="4835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tool used to measure air pressure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Importance: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0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Measures changes in atmosphere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0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Rapid drop in pressure means low pressure systems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What type of weather is associated with low pressure systems?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4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Shape 354" descr="can-stock-photo_csp1004690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7800" y="1600200"/>
            <a:ext cx="3886200" cy="380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88E4"/>
      </a:accent1>
      <a:accent2>
        <a:srgbClr val="009999"/>
      </a:accent2>
      <a:accent3>
        <a:srgbClr val="AAB9D3"/>
      </a:accent3>
      <a:accent4>
        <a:srgbClr val="DADADA"/>
      </a:accent4>
      <a:accent5>
        <a:srgbClr val="AAC3EF"/>
      </a:accent5>
      <a:accent6>
        <a:srgbClr val="008A8A"/>
      </a:accent6>
      <a:hlink>
        <a:srgbClr val="99FF99"/>
      </a:hlink>
      <a:folHlink>
        <a:srgbClr val="AFE1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88E4"/>
      </a:accent1>
      <a:accent2>
        <a:srgbClr val="009999"/>
      </a:accent2>
      <a:accent3>
        <a:srgbClr val="AAB9D3"/>
      </a:accent3>
      <a:accent4>
        <a:srgbClr val="DADADA"/>
      </a:accent4>
      <a:accent5>
        <a:srgbClr val="AAC3EF"/>
      </a:accent5>
      <a:accent6>
        <a:srgbClr val="008A8A"/>
      </a:accent6>
      <a:hlink>
        <a:srgbClr val="99FF99"/>
      </a:hlink>
      <a:folHlink>
        <a:srgbClr val="AFE1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igsplash">
  <a:themeElements>
    <a:clrScheme name="Bigsplash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igsplash">
  <a:themeElements>
    <a:clrScheme name="Bigsplash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587</Words>
  <Application>Microsoft Office PowerPoint</Application>
  <PresentationFormat>On-screen Show (4:3)</PresentationFormat>
  <Paragraphs>89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Times New Roman</vt:lpstr>
      <vt:lpstr>Rokkitt</vt:lpstr>
      <vt:lpstr>Noto Symbol</vt:lpstr>
      <vt:lpstr>1_Ripple</vt:lpstr>
      <vt:lpstr>Ripple</vt:lpstr>
      <vt:lpstr>Bigsplash</vt:lpstr>
      <vt:lpstr>1_Bigsplash</vt:lpstr>
      <vt:lpstr>Weather Tools </vt:lpstr>
      <vt:lpstr>PowerPoint Presentation</vt:lpstr>
      <vt:lpstr>PowerPoint Presentation</vt:lpstr>
      <vt:lpstr>PowerPoint Presentation</vt:lpstr>
      <vt:lpstr>Student instructions</vt:lpstr>
      <vt:lpstr>Rain Gauge</vt:lpstr>
      <vt:lpstr>Thermometer</vt:lpstr>
      <vt:lpstr>Hygrometer</vt:lpstr>
      <vt:lpstr>Barometer</vt:lpstr>
      <vt:lpstr>Anemometer</vt:lpstr>
      <vt:lpstr>Wind Vane</vt:lpstr>
      <vt:lpstr>Weather Balloon</vt:lpstr>
      <vt:lpstr>Doppler Radar</vt:lpstr>
      <vt:lpstr>Weather Satellite</vt:lpstr>
      <vt:lpstr>Exit Tix</vt:lpstr>
      <vt:lpstr>Helpful Sites for students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Tools</dc:title>
  <dc:creator>Stuart, Heather M.</dc:creator>
  <cp:lastModifiedBy>Stuart, Heather M.</cp:lastModifiedBy>
  <cp:revision>2</cp:revision>
  <dcterms:modified xsi:type="dcterms:W3CDTF">2016-11-02T19:36:44Z</dcterms:modified>
</cp:coreProperties>
</file>